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C19E5-A5A8-4E77-86F1-A85D20C1A6C8}" v="376" dt="2019-07-30T12:02:26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657C19E5-A5A8-4E77-86F1-A85D20C1A6C8}"/>
    <pc:docChg chg="modSld">
      <pc:chgData name="ivan.cuzic1@skole.hr" userId="df63c021-0675-4d8c-a9d6-36d6c01b34a5" providerId="ADAL" clId="{657C19E5-A5A8-4E77-86F1-A85D20C1A6C8}" dt="2019-07-31T12:30:31.997" v="62" actId="20577"/>
      <pc:docMkLst>
        <pc:docMk/>
      </pc:docMkLst>
      <pc:sldChg chg="modSp">
        <pc:chgData name="ivan.cuzic1@skole.hr" userId="df63c021-0675-4d8c-a9d6-36d6c01b34a5" providerId="ADAL" clId="{657C19E5-A5A8-4E77-86F1-A85D20C1A6C8}" dt="2019-07-31T12:30:31.997" v="62" actId="20577"/>
        <pc:sldMkLst>
          <pc:docMk/>
          <pc:sldMk cId="1069998747" sldId="259"/>
        </pc:sldMkLst>
        <pc:spChg chg="mod">
          <ac:chgData name="ivan.cuzic1@skole.hr" userId="df63c021-0675-4d8c-a9d6-36d6c01b34a5" providerId="ADAL" clId="{657C19E5-A5A8-4E77-86F1-A85D20C1A6C8}" dt="2019-07-31T12:30:31.997" v="62" actId="20577"/>
          <ac:spMkLst>
            <pc:docMk/>
            <pc:sldMk cId="1069998747" sldId="259"/>
            <ac:spMk id="2" creationId="{26CDAF1C-7A82-4369-9CDD-909B455C1A4E}"/>
          </ac:spMkLst>
        </pc:spChg>
      </pc:sldChg>
      <pc:sldChg chg="modSp">
        <pc:chgData name="ivan.cuzic1@skole.hr" userId="df63c021-0675-4d8c-a9d6-36d6c01b34a5" providerId="ADAL" clId="{657C19E5-A5A8-4E77-86F1-A85D20C1A6C8}" dt="2019-07-31T12:26:19.266" v="27" actId="20577"/>
        <pc:sldMkLst>
          <pc:docMk/>
          <pc:sldMk cId="3542470008" sldId="265"/>
        </pc:sldMkLst>
        <pc:spChg chg="mod">
          <ac:chgData name="ivan.cuzic1@skole.hr" userId="df63c021-0675-4d8c-a9d6-36d6c01b34a5" providerId="ADAL" clId="{657C19E5-A5A8-4E77-86F1-A85D20C1A6C8}" dt="2019-07-31T12:26:19.266" v="27" actId="20577"/>
          <ac:spMkLst>
            <pc:docMk/>
            <pc:sldMk cId="3542470008" sldId="265"/>
            <ac:spMk id="10" creationId="{A072DBEE-07C1-44D5-84C2-935ABE8C57EC}"/>
          </ac:spMkLst>
        </pc:spChg>
      </pc:sldChg>
      <pc:sldChg chg="modSp">
        <pc:chgData name="ivan.cuzic1@skole.hr" userId="df63c021-0675-4d8c-a9d6-36d6c01b34a5" providerId="ADAL" clId="{657C19E5-A5A8-4E77-86F1-A85D20C1A6C8}" dt="2019-07-31T12:27:53.301" v="41" actId="20577"/>
        <pc:sldMkLst>
          <pc:docMk/>
          <pc:sldMk cId="149554003" sldId="266"/>
        </pc:sldMkLst>
        <pc:spChg chg="mod">
          <ac:chgData name="ivan.cuzic1@skole.hr" userId="df63c021-0675-4d8c-a9d6-36d6c01b34a5" providerId="ADAL" clId="{657C19E5-A5A8-4E77-86F1-A85D20C1A6C8}" dt="2019-07-31T12:27:53.301" v="41" actId="20577"/>
          <ac:spMkLst>
            <pc:docMk/>
            <pc:sldMk cId="149554003" sldId="266"/>
            <ac:spMk id="3" creationId="{C1B2AE71-7C24-4DDB-9643-DA34DED754E7}"/>
          </ac:spMkLst>
        </pc:spChg>
      </pc:sldChg>
      <pc:sldChg chg="modSp">
        <pc:chgData name="ivan.cuzic1@skole.hr" userId="df63c021-0675-4d8c-a9d6-36d6c01b34a5" providerId="ADAL" clId="{657C19E5-A5A8-4E77-86F1-A85D20C1A6C8}" dt="2019-07-31T12:29:32.813" v="42" actId="20577"/>
        <pc:sldMkLst>
          <pc:docMk/>
          <pc:sldMk cId="3365078709" sldId="272"/>
        </pc:sldMkLst>
        <pc:spChg chg="mod">
          <ac:chgData name="ivan.cuzic1@skole.hr" userId="df63c021-0675-4d8c-a9d6-36d6c01b34a5" providerId="ADAL" clId="{657C19E5-A5A8-4E77-86F1-A85D20C1A6C8}" dt="2019-07-31T12:29:32.813" v="42" actId="20577"/>
          <ac:spMkLst>
            <pc:docMk/>
            <pc:sldMk cId="3365078709" sldId="272"/>
            <ac:spMk id="3" creationId="{6744DEA7-E5B1-4758-94FC-5CD6A054F21F}"/>
          </ac:spMkLst>
        </pc:spChg>
      </pc:sldChg>
      <pc:sldChg chg="modSp">
        <pc:chgData name="ivan.cuzic1@skole.hr" userId="df63c021-0675-4d8c-a9d6-36d6c01b34a5" providerId="ADAL" clId="{657C19E5-A5A8-4E77-86F1-A85D20C1A6C8}" dt="2019-07-31T12:29:51.948" v="43" actId="20577"/>
        <pc:sldMkLst>
          <pc:docMk/>
          <pc:sldMk cId="754929315" sldId="273"/>
        </pc:sldMkLst>
        <pc:spChg chg="mod">
          <ac:chgData name="ivan.cuzic1@skole.hr" userId="df63c021-0675-4d8c-a9d6-36d6c01b34a5" providerId="ADAL" clId="{657C19E5-A5A8-4E77-86F1-A85D20C1A6C8}" dt="2019-07-31T12:29:51.948" v="43" actId="20577"/>
          <ac:spMkLst>
            <pc:docMk/>
            <pc:sldMk cId="754929315" sldId="273"/>
            <ac:spMk id="3" creationId="{632BEABF-667E-4AC2-9EF0-B4119E665C7D}"/>
          </ac:spMkLst>
        </pc:spChg>
      </pc:sldChg>
    </pc:docChg>
  </pc:docChgLst>
  <pc:docChgLst>
    <pc:chgData name="IVAN ĆUŽIĆ" userId="df63c021-0675-4d8c-a9d6-36d6c01b34a5" providerId="ADAL" clId="{657C19E5-A5A8-4E77-86F1-A85D20C1A6C8}"/>
    <pc:docChg chg="undo custSel mod addSld delSld modSld sldOrd">
      <pc:chgData name="IVAN ĆUŽIĆ" userId="df63c021-0675-4d8c-a9d6-36d6c01b34a5" providerId="ADAL" clId="{657C19E5-A5A8-4E77-86F1-A85D20C1A6C8}" dt="2019-07-30T12:03:20.760" v="2271" actId="26606"/>
      <pc:docMkLst>
        <pc:docMk/>
      </pc:docMkLst>
      <pc:sldChg chg="del">
        <pc:chgData name="IVAN ĆUŽIĆ" userId="df63c021-0675-4d8c-a9d6-36d6c01b34a5" providerId="ADAL" clId="{657C19E5-A5A8-4E77-86F1-A85D20C1A6C8}" dt="2019-07-30T10:25:54.293" v="587" actId="2696"/>
        <pc:sldMkLst>
          <pc:docMk/>
          <pc:sldMk cId="1894146278" sldId="257"/>
        </pc:sldMkLst>
      </pc:sldChg>
      <pc:sldChg chg="modSp">
        <pc:chgData name="IVAN ĆUŽIĆ" userId="df63c021-0675-4d8c-a9d6-36d6c01b34a5" providerId="ADAL" clId="{657C19E5-A5A8-4E77-86F1-A85D20C1A6C8}" dt="2019-07-30T09:46:37.891" v="23" actId="20577"/>
        <pc:sldMkLst>
          <pc:docMk/>
          <pc:sldMk cId="1607255219" sldId="258"/>
        </pc:sldMkLst>
        <pc:spChg chg="mod">
          <ac:chgData name="IVAN ĆUŽIĆ" userId="df63c021-0675-4d8c-a9d6-36d6c01b34a5" providerId="ADAL" clId="{657C19E5-A5A8-4E77-86F1-A85D20C1A6C8}" dt="2019-07-30T09:46:37.891" v="23" actId="20577"/>
          <ac:spMkLst>
            <pc:docMk/>
            <pc:sldMk cId="1607255219" sldId="258"/>
            <ac:spMk id="2" creationId="{F3F636A5-6EFD-4123-9739-7FE41F4C6BC1}"/>
          </ac:spMkLst>
        </pc:spChg>
      </pc:sldChg>
      <pc:sldChg chg="modSp">
        <pc:chgData name="IVAN ĆUŽIĆ" userId="df63c021-0675-4d8c-a9d6-36d6c01b34a5" providerId="ADAL" clId="{657C19E5-A5A8-4E77-86F1-A85D20C1A6C8}" dt="2019-07-30T09:48:57.871" v="183" actId="1076"/>
        <pc:sldMkLst>
          <pc:docMk/>
          <pc:sldMk cId="1069998747" sldId="259"/>
        </pc:sldMkLst>
        <pc:graphicFrameChg chg="mod">
          <ac:chgData name="IVAN ĆUŽIĆ" userId="df63c021-0675-4d8c-a9d6-36d6c01b34a5" providerId="ADAL" clId="{657C19E5-A5A8-4E77-86F1-A85D20C1A6C8}" dt="2019-07-30T09:48:57.871" v="183" actId="1076"/>
          <ac:graphicFrameMkLst>
            <pc:docMk/>
            <pc:sldMk cId="1069998747" sldId="259"/>
            <ac:graphicFrameMk id="5" creationId="{3B511DA0-7BE7-43D2-96F0-D1360E747EEB}"/>
          </ac:graphicFrameMkLst>
        </pc:graphicFrameChg>
      </pc:sldChg>
      <pc:sldChg chg="modSp">
        <pc:chgData name="IVAN ĆUŽIĆ" userId="df63c021-0675-4d8c-a9d6-36d6c01b34a5" providerId="ADAL" clId="{657C19E5-A5A8-4E77-86F1-A85D20C1A6C8}" dt="2019-07-30T09:53:27.643" v="313" actId="20577"/>
        <pc:sldMkLst>
          <pc:docMk/>
          <pc:sldMk cId="1839049092" sldId="260"/>
        </pc:sldMkLst>
        <pc:spChg chg="mod">
          <ac:chgData name="IVAN ĆUŽIĆ" userId="df63c021-0675-4d8c-a9d6-36d6c01b34a5" providerId="ADAL" clId="{657C19E5-A5A8-4E77-86F1-A85D20C1A6C8}" dt="2019-07-30T09:52:21.989" v="215" actId="20577"/>
          <ac:spMkLst>
            <pc:docMk/>
            <pc:sldMk cId="1839049092" sldId="260"/>
            <ac:spMk id="2" creationId="{7C316671-D088-4755-BBF1-66C957FFCF62}"/>
          </ac:spMkLst>
        </pc:spChg>
        <pc:graphicFrameChg chg="mod">
          <ac:chgData name="IVAN ĆUŽIĆ" userId="df63c021-0675-4d8c-a9d6-36d6c01b34a5" providerId="ADAL" clId="{657C19E5-A5A8-4E77-86F1-A85D20C1A6C8}" dt="2019-07-30T09:53:27.643" v="313" actId="20577"/>
          <ac:graphicFrameMkLst>
            <pc:docMk/>
            <pc:sldMk cId="1839049092" sldId="260"/>
            <ac:graphicFrameMk id="5" creationId="{AF5681AE-C355-4A71-B656-6A770968A9AD}"/>
          </ac:graphicFrameMkLst>
        </pc:graphicFrameChg>
      </pc:sldChg>
      <pc:sldChg chg="del">
        <pc:chgData name="IVAN ĆUŽIĆ" userId="df63c021-0675-4d8c-a9d6-36d6c01b34a5" providerId="ADAL" clId="{657C19E5-A5A8-4E77-86F1-A85D20C1A6C8}" dt="2019-07-30T10:25:56.996" v="588" actId="2696"/>
        <pc:sldMkLst>
          <pc:docMk/>
          <pc:sldMk cId="2167778024" sldId="261"/>
        </pc:sldMkLst>
      </pc:sldChg>
      <pc:sldChg chg="del">
        <pc:chgData name="IVAN ĆUŽIĆ" userId="df63c021-0675-4d8c-a9d6-36d6c01b34a5" providerId="ADAL" clId="{657C19E5-A5A8-4E77-86F1-A85D20C1A6C8}" dt="2019-07-30T10:26:03.387" v="589" actId="2696"/>
        <pc:sldMkLst>
          <pc:docMk/>
          <pc:sldMk cId="2944461177" sldId="262"/>
        </pc:sldMkLst>
      </pc:sldChg>
      <pc:sldChg chg="addSp delSp modSp add del">
        <pc:chgData name="IVAN ĆUŽIĆ" userId="df63c021-0675-4d8c-a9d6-36d6c01b34a5" providerId="ADAL" clId="{657C19E5-A5A8-4E77-86F1-A85D20C1A6C8}" dt="2019-07-30T09:50:29.336" v="187" actId="2696"/>
        <pc:sldMkLst>
          <pc:docMk/>
          <pc:sldMk cId="1857404819" sldId="263"/>
        </pc:sldMkLst>
        <pc:spChg chg="mod">
          <ac:chgData name="IVAN ĆUŽIĆ" userId="df63c021-0675-4d8c-a9d6-36d6c01b34a5" providerId="ADAL" clId="{657C19E5-A5A8-4E77-86F1-A85D20C1A6C8}" dt="2019-07-30T09:49:49.228" v="185" actId="27636"/>
          <ac:spMkLst>
            <pc:docMk/>
            <pc:sldMk cId="1857404819" sldId="263"/>
            <ac:spMk id="2" creationId="{2E6292F4-1D05-4226-BE9C-B67C606FA47F}"/>
          </ac:spMkLst>
        </pc:spChg>
        <pc:spChg chg="del">
          <ac:chgData name="IVAN ĆUŽIĆ" userId="df63c021-0675-4d8c-a9d6-36d6c01b34a5" providerId="ADAL" clId="{657C19E5-A5A8-4E77-86F1-A85D20C1A6C8}" dt="2019-07-30T09:50:06.775" v="186"/>
          <ac:spMkLst>
            <pc:docMk/>
            <pc:sldMk cId="1857404819" sldId="263"/>
            <ac:spMk id="3" creationId="{91387395-5778-4E02-855D-C8F8F5A9EB4A}"/>
          </ac:spMkLst>
        </pc:spChg>
        <pc:graphicFrameChg chg="add">
          <ac:chgData name="IVAN ĆUŽIĆ" userId="df63c021-0675-4d8c-a9d6-36d6c01b34a5" providerId="ADAL" clId="{657C19E5-A5A8-4E77-86F1-A85D20C1A6C8}" dt="2019-07-30T09:50:06.775" v="186"/>
          <ac:graphicFrameMkLst>
            <pc:docMk/>
            <pc:sldMk cId="1857404819" sldId="263"/>
            <ac:graphicFrameMk id="4" creationId="{09A65B79-D1C3-45B7-8933-AE9078C37246}"/>
          </ac:graphicFrameMkLst>
        </pc:graphicFrameChg>
      </pc:sldChg>
      <pc:sldChg chg="addSp delSp modSp add mod setBg modNotesTx">
        <pc:chgData name="IVAN ĆUŽIĆ" userId="df63c021-0675-4d8c-a9d6-36d6c01b34a5" providerId="ADAL" clId="{657C19E5-A5A8-4E77-86F1-A85D20C1A6C8}" dt="2019-07-30T10:11:35.416" v="586" actId="26606"/>
        <pc:sldMkLst>
          <pc:docMk/>
          <pc:sldMk cId="3560017189" sldId="263"/>
        </pc:sldMkLst>
        <pc:spChg chg="mod">
          <ac:chgData name="IVAN ĆUŽIĆ" userId="df63c021-0675-4d8c-a9d6-36d6c01b34a5" providerId="ADAL" clId="{657C19E5-A5A8-4E77-86F1-A85D20C1A6C8}" dt="2019-07-30T10:11:35.416" v="586" actId="26606"/>
          <ac:spMkLst>
            <pc:docMk/>
            <pc:sldMk cId="3560017189" sldId="263"/>
            <ac:spMk id="2" creationId="{36792A45-8518-430C-9E40-7635B3EB07B3}"/>
          </ac:spMkLst>
        </pc:spChg>
        <pc:spChg chg="del">
          <ac:chgData name="IVAN ĆUŽIĆ" userId="df63c021-0675-4d8c-a9d6-36d6c01b34a5" providerId="ADAL" clId="{657C19E5-A5A8-4E77-86F1-A85D20C1A6C8}" dt="2019-07-30T09:55:25.123" v="319"/>
          <ac:spMkLst>
            <pc:docMk/>
            <pc:sldMk cId="3560017189" sldId="263"/>
            <ac:spMk id="3" creationId="{17848111-B82A-484F-9AFA-7F513873A24F}"/>
          </ac:spMkLst>
        </pc:spChg>
        <pc:spChg chg="add">
          <ac:chgData name="IVAN ĆUŽIĆ" userId="df63c021-0675-4d8c-a9d6-36d6c01b34a5" providerId="ADAL" clId="{657C19E5-A5A8-4E77-86F1-A85D20C1A6C8}" dt="2019-07-30T09:54:29.578" v="316"/>
          <ac:spMkLst>
            <pc:docMk/>
            <pc:sldMk cId="3560017189" sldId="263"/>
            <ac:spMk id="5" creationId="{11C607FA-AFEA-4158-A937-AF672C7CF3BE}"/>
          </ac:spMkLst>
        </pc:spChg>
        <pc:spChg chg="add">
          <ac:chgData name="IVAN ĆUŽIĆ" userId="df63c021-0675-4d8c-a9d6-36d6c01b34a5" providerId="ADAL" clId="{657C19E5-A5A8-4E77-86F1-A85D20C1A6C8}" dt="2019-07-30T09:54:29.578" v="316"/>
          <ac:spMkLst>
            <pc:docMk/>
            <pc:sldMk cId="3560017189" sldId="263"/>
            <ac:spMk id="6" creationId="{9930940F-DDA0-43B4-822F-9125A3294DA3}"/>
          </ac:spMkLst>
        </pc:spChg>
        <pc:spChg chg="add del">
          <ac:chgData name="IVAN ĆUŽIĆ" userId="df63c021-0675-4d8c-a9d6-36d6c01b34a5" providerId="ADAL" clId="{657C19E5-A5A8-4E77-86F1-A85D20C1A6C8}" dt="2019-07-30T10:11:35.353" v="585" actId="26606"/>
          <ac:spMkLst>
            <pc:docMk/>
            <pc:sldMk cId="3560017189" sldId="263"/>
            <ac:spMk id="12" creationId="{DB66F6E8-4D4A-4907-940A-774703A2D0FE}"/>
          </ac:spMkLst>
        </pc:spChg>
        <pc:spChg chg="add del">
          <ac:chgData name="IVAN ĆUŽIĆ" userId="df63c021-0675-4d8c-a9d6-36d6c01b34a5" providerId="ADAL" clId="{657C19E5-A5A8-4E77-86F1-A85D20C1A6C8}" dt="2019-07-30T10:11:35.353" v="585" actId="26606"/>
          <ac:spMkLst>
            <pc:docMk/>
            <pc:sldMk cId="3560017189" sldId="263"/>
            <ac:spMk id="14" creationId="{8F1F5A56-E82B-4FD5-9025-B72896FFBB6D}"/>
          </ac:spMkLst>
        </pc:spChg>
        <pc:spChg chg="add">
          <ac:chgData name="IVAN ĆUŽIĆ" userId="df63c021-0675-4d8c-a9d6-36d6c01b34a5" providerId="ADAL" clId="{657C19E5-A5A8-4E77-86F1-A85D20C1A6C8}" dt="2019-07-30T10:11:35.416" v="586" actId="26606"/>
          <ac:spMkLst>
            <pc:docMk/>
            <pc:sldMk cId="3560017189" sldId="263"/>
            <ac:spMk id="21" creationId="{42285737-90EE-47DC-AC80-8AE156B11969}"/>
          </ac:spMkLst>
        </pc:spChg>
        <pc:grpChg chg="add del mod">
          <ac:chgData name="IVAN ĆUŽIĆ" userId="df63c021-0675-4d8c-a9d6-36d6c01b34a5" providerId="ADAL" clId="{657C19E5-A5A8-4E77-86F1-A85D20C1A6C8}" dt="2019-07-30T09:55:21.873" v="318" actId="478"/>
          <ac:grpSpMkLst>
            <pc:docMk/>
            <pc:sldMk cId="3560017189" sldId="263"/>
            <ac:grpSpMk id="4" creationId="{67FFA82E-B765-4D57-9455-467DD8CDBCDE}"/>
          </ac:grpSpMkLst>
        </pc:grpChg>
        <pc:grpChg chg="add">
          <ac:chgData name="IVAN ĆUŽIĆ" userId="df63c021-0675-4d8c-a9d6-36d6c01b34a5" providerId="ADAL" clId="{657C19E5-A5A8-4E77-86F1-A85D20C1A6C8}" dt="2019-07-30T10:11:35.416" v="586" actId="26606"/>
          <ac:grpSpMkLst>
            <pc:docMk/>
            <pc:sldMk cId="3560017189" sldId="263"/>
            <ac:grpSpMk id="22" creationId="{B57BDC17-F1B3-455F-BBF1-680AA1F25C06}"/>
          </ac:grpSpMkLst>
        </pc:grpChg>
        <pc:graphicFrameChg chg="add mod modGraphic">
          <ac:chgData name="IVAN ĆUŽIĆ" userId="df63c021-0675-4d8c-a9d6-36d6c01b34a5" providerId="ADAL" clId="{657C19E5-A5A8-4E77-86F1-A85D20C1A6C8}" dt="2019-07-30T10:11:35.416" v="586" actId="26606"/>
          <ac:graphicFrameMkLst>
            <pc:docMk/>
            <pc:sldMk cId="3560017189" sldId="263"/>
            <ac:graphicFrameMk id="7" creationId="{5A05BE3B-7FAA-4601-8CE9-CF6FD908B4F3}"/>
          </ac:graphicFrameMkLst>
        </pc:graphicFrameChg>
      </pc:sldChg>
      <pc:sldChg chg="addSp delSp modSp add mod setBg">
        <pc:chgData name="IVAN ĆUŽIĆ" userId="df63c021-0675-4d8c-a9d6-36d6c01b34a5" providerId="ADAL" clId="{657C19E5-A5A8-4E77-86F1-A85D20C1A6C8}" dt="2019-07-30T10:38:36.639" v="791" actId="20577"/>
        <pc:sldMkLst>
          <pc:docMk/>
          <pc:sldMk cId="873192829" sldId="264"/>
        </pc:sldMkLst>
        <pc:spChg chg="mod">
          <ac:chgData name="IVAN ĆUŽIĆ" userId="df63c021-0675-4d8c-a9d6-36d6c01b34a5" providerId="ADAL" clId="{657C19E5-A5A8-4E77-86F1-A85D20C1A6C8}" dt="2019-07-30T10:38:36.639" v="791" actId="20577"/>
          <ac:spMkLst>
            <pc:docMk/>
            <pc:sldMk cId="873192829" sldId="264"/>
            <ac:spMk id="2" creationId="{C749414F-B49B-460A-AAD4-35321C34026A}"/>
          </ac:spMkLst>
        </pc:spChg>
        <pc:spChg chg="del mod">
          <ac:chgData name="IVAN ĆUŽIĆ" userId="df63c021-0675-4d8c-a9d6-36d6c01b34a5" providerId="ADAL" clId="{657C19E5-A5A8-4E77-86F1-A85D20C1A6C8}" dt="2019-07-30T10:10:36.605" v="583" actId="26606"/>
          <ac:spMkLst>
            <pc:docMk/>
            <pc:sldMk cId="873192829" sldId="264"/>
            <ac:spMk id="3" creationId="{2A3EAA9F-6906-47CB-BD43-1C876900CE8F}"/>
          </ac:spMkLst>
        </pc:spChg>
        <pc:spChg chg="add">
          <ac:chgData name="IVAN ĆUŽIĆ" userId="df63c021-0675-4d8c-a9d6-36d6c01b34a5" providerId="ADAL" clId="{657C19E5-A5A8-4E77-86F1-A85D20C1A6C8}" dt="2019-07-30T10:10:36.605" v="583" actId="26606"/>
          <ac:spMkLst>
            <pc:docMk/>
            <pc:sldMk cId="873192829" sldId="264"/>
            <ac:spMk id="10" creationId="{42285737-90EE-47DC-AC80-8AE156B11969}"/>
          </ac:spMkLst>
        </pc:spChg>
        <pc:grpChg chg="add">
          <ac:chgData name="IVAN ĆUŽIĆ" userId="df63c021-0675-4d8c-a9d6-36d6c01b34a5" providerId="ADAL" clId="{657C19E5-A5A8-4E77-86F1-A85D20C1A6C8}" dt="2019-07-30T10:10:36.605" v="583" actId="26606"/>
          <ac:grpSpMkLst>
            <pc:docMk/>
            <pc:sldMk cId="873192829" sldId="264"/>
            <ac:grpSpMk id="12" creationId="{B57BDC17-F1B3-455F-BBF1-680AA1F25C06}"/>
          </ac:grpSpMkLst>
        </pc:grpChg>
        <pc:graphicFrameChg chg="add">
          <ac:chgData name="IVAN ĆUŽIĆ" userId="df63c021-0675-4d8c-a9d6-36d6c01b34a5" providerId="ADAL" clId="{657C19E5-A5A8-4E77-86F1-A85D20C1A6C8}" dt="2019-07-30T10:10:36.605" v="583" actId="26606"/>
          <ac:graphicFrameMkLst>
            <pc:docMk/>
            <pc:sldMk cId="873192829" sldId="264"/>
            <ac:graphicFrameMk id="5" creationId="{CDE59A2B-C201-4323-8A18-44E9EF145DF1}"/>
          </ac:graphicFrameMkLst>
        </pc:graphicFrameChg>
      </pc:sldChg>
      <pc:sldChg chg="addSp delSp modSp add mod ord setBg modNotesTx">
        <pc:chgData name="IVAN ĆUŽIĆ" userId="df63c021-0675-4d8c-a9d6-36d6c01b34a5" providerId="ADAL" clId="{657C19E5-A5A8-4E77-86F1-A85D20C1A6C8}" dt="2019-07-30T10:38:16.187" v="787"/>
        <pc:sldMkLst>
          <pc:docMk/>
          <pc:sldMk cId="3542470008" sldId="265"/>
        </pc:sldMkLst>
        <pc:spChg chg="mod">
          <ac:chgData name="IVAN ĆUŽIĆ" userId="df63c021-0675-4d8c-a9d6-36d6c01b34a5" providerId="ADAL" clId="{657C19E5-A5A8-4E77-86F1-A85D20C1A6C8}" dt="2019-07-30T10:35:55.598" v="774" actId="26606"/>
          <ac:spMkLst>
            <pc:docMk/>
            <pc:sldMk cId="3542470008" sldId="265"/>
            <ac:spMk id="2" creationId="{5ED33C98-DB0B-4C34-9255-884BE433B241}"/>
          </ac:spMkLst>
        </pc:spChg>
        <pc:spChg chg="del">
          <ac:chgData name="IVAN ĆUŽIĆ" userId="df63c021-0675-4d8c-a9d6-36d6c01b34a5" providerId="ADAL" clId="{657C19E5-A5A8-4E77-86F1-A85D20C1A6C8}" dt="2019-07-30T10:29:58.547" v="592"/>
          <ac:spMkLst>
            <pc:docMk/>
            <pc:sldMk cId="3542470008" sldId="265"/>
            <ac:spMk id="3" creationId="{F7B4148D-14F9-43A4-8DAB-1848C8B3EB31}"/>
          </ac:spMkLst>
        </pc:spChg>
        <pc:spChg chg="add mod ord">
          <ac:chgData name="IVAN ĆUŽIĆ" userId="df63c021-0675-4d8c-a9d6-36d6c01b34a5" providerId="ADAL" clId="{657C19E5-A5A8-4E77-86F1-A85D20C1A6C8}" dt="2019-07-30T10:36:07.019" v="775" actId="255"/>
          <ac:spMkLst>
            <pc:docMk/>
            <pc:sldMk cId="3542470008" sldId="265"/>
            <ac:spMk id="10" creationId="{A072DBEE-07C1-44D5-84C2-935ABE8C57EC}"/>
          </ac:spMkLst>
        </pc:spChg>
        <pc:spChg chg="add del">
          <ac:chgData name="IVAN ĆUŽIĆ" userId="df63c021-0675-4d8c-a9d6-36d6c01b34a5" providerId="ADAL" clId="{657C19E5-A5A8-4E77-86F1-A85D20C1A6C8}" dt="2019-07-30T10:35:55.598" v="774" actId="26606"/>
          <ac:spMkLst>
            <pc:docMk/>
            <pc:sldMk cId="3542470008" sldId="265"/>
            <ac:spMk id="15" creationId="{867D4867-5BA7-4462-B2F6-A23F4A622AA7}"/>
          </ac:spMkLst>
        </pc:spChg>
        <pc:picChg chg="add del mod">
          <ac:chgData name="IVAN ĆUŽIĆ" userId="df63c021-0675-4d8c-a9d6-36d6c01b34a5" providerId="ADAL" clId="{657C19E5-A5A8-4E77-86F1-A85D20C1A6C8}" dt="2019-07-30T10:30:20.515" v="594" actId="26606"/>
          <ac:picMkLst>
            <pc:docMk/>
            <pc:sldMk cId="3542470008" sldId="265"/>
            <ac:picMk id="5" creationId="{B19DC01F-C7A1-47B0-B397-D412C3CFAC63}"/>
          </ac:picMkLst>
        </pc:picChg>
        <pc:picChg chg="add mod ord">
          <ac:chgData name="IVAN ĆUŽIĆ" userId="df63c021-0675-4d8c-a9d6-36d6c01b34a5" providerId="ADAL" clId="{657C19E5-A5A8-4E77-86F1-A85D20C1A6C8}" dt="2019-07-30T10:35:55.598" v="774" actId="26606"/>
          <ac:picMkLst>
            <pc:docMk/>
            <pc:sldMk cId="3542470008" sldId="265"/>
            <ac:picMk id="8" creationId="{B19DC01F-C7A1-47B0-B397-D412C3CFAC63}"/>
          </ac:picMkLst>
        </pc:picChg>
        <pc:cxnChg chg="add">
          <ac:chgData name="IVAN ĆUŽIĆ" userId="df63c021-0675-4d8c-a9d6-36d6c01b34a5" providerId="ADAL" clId="{657C19E5-A5A8-4E77-86F1-A85D20C1A6C8}" dt="2019-07-30T10:35:55.598" v="774" actId="26606"/>
          <ac:cxnSpMkLst>
            <pc:docMk/>
            <pc:sldMk cId="3542470008" sldId="265"/>
            <ac:cxnSpMk id="20" creationId="{A7F400EE-A8A5-48AF-B4D6-291B52C6F0B0}"/>
          </ac:cxnSpMkLst>
        </pc:cxnChg>
      </pc:sldChg>
      <pc:sldChg chg="addSp delSp modSp add mod setBg setClrOvrMap modNotesTx">
        <pc:chgData name="IVAN ĆUŽIĆ" userId="df63c021-0675-4d8c-a9d6-36d6c01b34a5" providerId="ADAL" clId="{657C19E5-A5A8-4E77-86F1-A85D20C1A6C8}" dt="2019-07-30T10:54:29.388" v="1150" actId="255"/>
        <pc:sldMkLst>
          <pc:docMk/>
          <pc:sldMk cId="149554003" sldId="266"/>
        </pc:sldMkLst>
        <pc:spChg chg="mod">
          <ac:chgData name="IVAN ĆUŽIĆ" userId="df63c021-0675-4d8c-a9d6-36d6c01b34a5" providerId="ADAL" clId="{657C19E5-A5A8-4E77-86F1-A85D20C1A6C8}" dt="2019-07-30T10:50:01.882" v="1047" actId="26606"/>
          <ac:spMkLst>
            <pc:docMk/>
            <pc:sldMk cId="149554003" sldId="266"/>
            <ac:spMk id="2" creationId="{CB92F32A-44A6-4827-B0A0-E4177FAF37C1}"/>
          </ac:spMkLst>
        </pc:spChg>
        <pc:spChg chg="mod ord">
          <ac:chgData name="IVAN ĆUŽIĆ" userId="df63c021-0675-4d8c-a9d6-36d6c01b34a5" providerId="ADAL" clId="{657C19E5-A5A8-4E77-86F1-A85D20C1A6C8}" dt="2019-07-30T10:54:29.388" v="1150" actId="255"/>
          <ac:spMkLst>
            <pc:docMk/>
            <pc:sldMk cId="149554003" sldId="266"/>
            <ac:spMk id="3" creationId="{C1B2AE71-7C24-4DDB-9643-DA34DED754E7}"/>
          </ac:spMkLst>
        </pc:spChg>
        <pc:spChg chg="add del">
          <ac:chgData name="IVAN ĆUŽIĆ" userId="df63c021-0675-4d8c-a9d6-36d6c01b34a5" providerId="ADAL" clId="{657C19E5-A5A8-4E77-86F1-A85D20C1A6C8}" dt="2019-07-30T10:49:06.665" v="1045" actId="26606"/>
          <ac:spMkLst>
            <pc:docMk/>
            <pc:sldMk cId="149554003" sldId="266"/>
            <ac:spMk id="8" creationId="{8D70B121-56F4-4848-B38B-182089D909FA}"/>
          </ac:spMkLst>
        </pc:spChg>
        <pc:spChg chg="add del">
          <ac:chgData name="IVAN ĆUŽIĆ" userId="df63c021-0675-4d8c-a9d6-36d6c01b34a5" providerId="ADAL" clId="{657C19E5-A5A8-4E77-86F1-A85D20C1A6C8}" dt="2019-07-30T10:49:06.618" v="1044" actId="26606"/>
          <ac:spMkLst>
            <pc:docMk/>
            <pc:sldMk cId="149554003" sldId="266"/>
            <ac:spMk id="15" creationId="{5B336162-B533-4EFE-8BB3-8EBB4A5E32F8}"/>
          </ac:spMkLst>
        </pc:spChg>
        <pc:spChg chg="add del">
          <ac:chgData name="IVAN ĆUŽIĆ" userId="df63c021-0675-4d8c-a9d6-36d6c01b34a5" providerId="ADAL" clId="{657C19E5-A5A8-4E77-86F1-A85D20C1A6C8}" dt="2019-07-30T10:50:01.882" v="1047" actId="26606"/>
          <ac:spMkLst>
            <pc:docMk/>
            <pc:sldMk cId="149554003" sldId="266"/>
            <ac:spMk id="18" creationId="{48A740BC-A0AA-45E0-B899-2AE9C6FE11CA}"/>
          </ac:spMkLst>
        </pc:spChg>
        <pc:picChg chg="add mod">
          <ac:chgData name="IVAN ĆUŽIĆ" userId="df63c021-0675-4d8c-a9d6-36d6c01b34a5" providerId="ADAL" clId="{657C19E5-A5A8-4E77-86F1-A85D20C1A6C8}" dt="2019-07-30T10:50:01.882" v="1047" actId="26606"/>
          <ac:picMkLst>
            <pc:docMk/>
            <pc:sldMk cId="149554003" sldId="266"/>
            <ac:picMk id="9" creationId="{33CAD659-F5FF-4641-B649-80CBA179977D}"/>
          </ac:picMkLst>
        </pc:picChg>
        <pc:cxnChg chg="add del">
          <ac:chgData name="IVAN ĆUŽIĆ" userId="df63c021-0675-4d8c-a9d6-36d6c01b34a5" providerId="ADAL" clId="{657C19E5-A5A8-4E77-86F1-A85D20C1A6C8}" dt="2019-07-30T10:49:06.665" v="1045" actId="26606"/>
          <ac:cxnSpMkLst>
            <pc:docMk/>
            <pc:sldMk cId="149554003" sldId="266"/>
            <ac:cxnSpMk id="10" creationId="{2D72A2C9-F3CA-4216-8BAD-FA4C970C3C4E}"/>
          </ac:cxnSpMkLst>
        </pc:cxnChg>
        <pc:cxnChg chg="add del">
          <ac:chgData name="IVAN ĆUŽIĆ" userId="df63c021-0675-4d8c-a9d6-36d6c01b34a5" providerId="ADAL" clId="{657C19E5-A5A8-4E77-86F1-A85D20C1A6C8}" dt="2019-07-30T10:50:01.882" v="1047" actId="26606"/>
          <ac:cxnSpMkLst>
            <pc:docMk/>
            <pc:sldMk cId="149554003" sldId="266"/>
            <ac:cxnSpMk id="17" creationId="{B874EF51-C858-4BB9-97C3-D17755787127}"/>
          </ac:cxnSpMkLst>
        </pc:cxnChg>
        <pc:cxnChg chg="add">
          <ac:chgData name="IVAN ĆUŽIĆ" userId="df63c021-0675-4d8c-a9d6-36d6c01b34a5" providerId="ADAL" clId="{657C19E5-A5A8-4E77-86F1-A85D20C1A6C8}" dt="2019-07-30T10:50:01.882" v="1047" actId="26606"/>
          <ac:cxnSpMkLst>
            <pc:docMk/>
            <pc:sldMk cId="149554003" sldId="266"/>
            <ac:cxnSpMk id="23" creationId="{A7F400EE-A8A5-48AF-B4D6-291B52C6F0B0}"/>
          </ac:cxnSpMkLst>
        </pc:cxnChg>
      </pc:sldChg>
      <pc:sldChg chg="addSp modSp add mod setBg modNotesTx">
        <pc:chgData name="IVAN ĆUŽIĆ" userId="df63c021-0675-4d8c-a9d6-36d6c01b34a5" providerId="ADAL" clId="{657C19E5-A5A8-4E77-86F1-A85D20C1A6C8}" dt="2019-07-30T10:53:37.765" v="1132" actId="255"/>
        <pc:sldMkLst>
          <pc:docMk/>
          <pc:sldMk cId="1891418180" sldId="267"/>
        </pc:sldMkLst>
        <pc:spChg chg="mod">
          <ac:chgData name="IVAN ĆUŽIĆ" userId="df63c021-0675-4d8c-a9d6-36d6c01b34a5" providerId="ADAL" clId="{657C19E5-A5A8-4E77-86F1-A85D20C1A6C8}" dt="2019-07-30T10:53:09.625" v="1115" actId="26606"/>
          <ac:spMkLst>
            <pc:docMk/>
            <pc:sldMk cId="1891418180" sldId="267"/>
            <ac:spMk id="2" creationId="{0C7E5565-2915-4991-B0B3-6067938AF994}"/>
          </ac:spMkLst>
        </pc:spChg>
        <pc:spChg chg="mod ord">
          <ac:chgData name="IVAN ĆUŽIĆ" userId="df63c021-0675-4d8c-a9d6-36d6c01b34a5" providerId="ADAL" clId="{657C19E5-A5A8-4E77-86F1-A85D20C1A6C8}" dt="2019-07-30T10:53:37.765" v="1132" actId="255"/>
          <ac:spMkLst>
            <pc:docMk/>
            <pc:sldMk cId="1891418180" sldId="267"/>
            <ac:spMk id="3" creationId="{CF1FB956-A652-4348-ABD6-AC3D232C9217}"/>
          </ac:spMkLst>
        </pc:spChg>
        <pc:picChg chg="add mod">
          <ac:chgData name="IVAN ĆUŽIĆ" userId="df63c021-0675-4d8c-a9d6-36d6c01b34a5" providerId="ADAL" clId="{657C19E5-A5A8-4E77-86F1-A85D20C1A6C8}" dt="2019-07-30T10:53:09.625" v="1115" actId="26606"/>
          <ac:picMkLst>
            <pc:docMk/>
            <pc:sldMk cId="1891418180" sldId="267"/>
            <ac:picMk id="4" creationId="{A87FE62F-ECAF-4B9F-B4A8-3D38206DC513}"/>
          </ac:picMkLst>
        </pc:picChg>
        <pc:cxnChg chg="add">
          <ac:chgData name="IVAN ĆUŽIĆ" userId="df63c021-0675-4d8c-a9d6-36d6c01b34a5" providerId="ADAL" clId="{657C19E5-A5A8-4E77-86F1-A85D20C1A6C8}" dt="2019-07-30T10:53:09.625" v="1115" actId="26606"/>
          <ac:cxnSpMkLst>
            <pc:docMk/>
            <pc:sldMk cId="1891418180" sldId="267"/>
            <ac:cxnSpMk id="9" creationId="{A7F400EE-A8A5-48AF-B4D6-291B52C6F0B0}"/>
          </ac:cxnSpMkLst>
        </pc:cxnChg>
      </pc:sldChg>
      <pc:sldChg chg="addSp modSp add mod setBg modNotesTx">
        <pc:chgData name="IVAN ĆUŽIĆ" userId="df63c021-0675-4d8c-a9d6-36d6c01b34a5" providerId="ADAL" clId="{657C19E5-A5A8-4E77-86F1-A85D20C1A6C8}" dt="2019-07-30T10:58:24.365" v="1265" actId="5793"/>
        <pc:sldMkLst>
          <pc:docMk/>
          <pc:sldMk cId="3709741619" sldId="268"/>
        </pc:sldMkLst>
        <pc:spChg chg="mod">
          <ac:chgData name="IVAN ĆUŽIĆ" userId="df63c021-0675-4d8c-a9d6-36d6c01b34a5" providerId="ADAL" clId="{657C19E5-A5A8-4E77-86F1-A85D20C1A6C8}" dt="2019-07-30T10:58:13.349" v="1263" actId="26606"/>
          <ac:spMkLst>
            <pc:docMk/>
            <pc:sldMk cId="3709741619" sldId="268"/>
            <ac:spMk id="2" creationId="{069DB7C3-C96B-4502-B407-3CE94955A41B}"/>
          </ac:spMkLst>
        </pc:spChg>
        <pc:spChg chg="mod ord">
          <ac:chgData name="IVAN ĆUŽIĆ" userId="df63c021-0675-4d8c-a9d6-36d6c01b34a5" providerId="ADAL" clId="{657C19E5-A5A8-4E77-86F1-A85D20C1A6C8}" dt="2019-07-30T10:58:24.365" v="1265" actId="5793"/>
          <ac:spMkLst>
            <pc:docMk/>
            <pc:sldMk cId="3709741619" sldId="268"/>
            <ac:spMk id="3" creationId="{5EF3A3FB-A2A5-4436-9ABC-50ADEDA6ADE4}"/>
          </ac:spMkLst>
        </pc:spChg>
        <pc:picChg chg="add mod">
          <ac:chgData name="IVAN ĆUŽIĆ" userId="df63c021-0675-4d8c-a9d6-36d6c01b34a5" providerId="ADAL" clId="{657C19E5-A5A8-4E77-86F1-A85D20C1A6C8}" dt="2019-07-30T10:58:13.349" v="1263" actId="26606"/>
          <ac:picMkLst>
            <pc:docMk/>
            <pc:sldMk cId="3709741619" sldId="268"/>
            <ac:picMk id="4" creationId="{A06D1CC4-4C61-4FA1-892B-5159A7446374}"/>
          </ac:picMkLst>
        </pc:picChg>
        <pc:cxnChg chg="add">
          <ac:chgData name="IVAN ĆUŽIĆ" userId="df63c021-0675-4d8c-a9d6-36d6c01b34a5" providerId="ADAL" clId="{657C19E5-A5A8-4E77-86F1-A85D20C1A6C8}" dt="2019-07-30T10:58:13.349" v="1263" actId="26606"/>
          <ac:cxnSpMkLst>
            <pc:docMk/>
            <pc:sldMk cId="3709741619" sldId="268"/>
            <ac:cxnSpMk id="9" creationId="{A7F400EE-A8A5-48AF-B4D6-291B52C6F0B0}"/>
          </ac:cxnSpMkLst>
        </pc:cxnChg>
      </pc:sldChg>
      <pc:sldChg chg="addSp delSp modSp add mod setBg">
        <pc:chgData name="IVAN ĆUŽIĆ" userId="df63c021-0675-4d8c-a9d6-36d6c01b34a5" providerId="ADAL" clId="{657C19E5-A5A8-4E77-86F1-A85D20C1A6C8}" dt="2019-07-30T11:05:09.632" v="1389" actId="26606"/>
        <pc:sldMkLst>
          <pc:docMk/>
          <pc:sldMk cId="571716017" sldId="269"/>
        </pc:sldMkLst>
        <pc:spChg chg="mod">
          <ac:chgData name="IVAN ĆUŽIĆ" userId="df63c021-0675-4d8c-a9d6-36d6c01b34a5" providerId="ADAL" clId="{657C19E5-A5A8-4E77-86F1-A85D20C1A6C8}" dt="2019-07-30T11:05:09.632" v="1389" actId="26606"/>
          <ac:spMkLst>
            <pc:docMk/>
            <pc:sldMk cId="571716017" sldId="269"/>
            <ac:spMk id="2" creationId="{128040E6-598A-46C9-82F8-28584E6C276F}"/>
          </ac:spMkLst>
        </pc:spChg>
        <pc:spChg chg="del mod">
          <ac:chgData name="IVAN ĆUŽIĆ" userId="df63c021-0675-4d8c-a9d6-36d6c01b34a5" providerId="ADAL" clId="{657C19E5-A5A8-4E77-86F1-A85D20C1A6C8}" dt="2019-07-30T11:05:09.632" v="1389" actId="26606"/>
          <ac:spMkLst>
            <pc:docMk/>
            <pc:sldMk cId="571716017" sldId="269"/>
            <ac:spMk id="3" creationId="{BB050878-1974-4A47-85E6-165674325D53}"/>
          </ac:spMkLst>
        </pc:spChg>
        <pc:spChg chg="add">
          <ac:chgData name="IVAN ĆUŽIĆ" userId="df63c021-0675-4d8c-a9d6-36d6c01b34a5" providerId="ADAL" clId="{657C19E5-A5A8-4E77-86F1-A85D20C1A6C8}" dt="2019-07-30T11:05:09.632" v="1389" actId="26606"/>
          <ac:spMkLst>
            <pc:docMk/>
            <pc:sldMk cId="571716017" sldId="269"/>
            <ac:spMk id="10" creationId="{42285737-90EE-47DC-AC80-8AE156B11969}"/>
          </ac:spMkLst>
        </pc:spChg>
        <pc:grpChg chg="add">
          <ac:chgData name="IVAN ĆUŽIĆ" userId="df63c021-0675-4d8c-a9d6-36d6c01b34a5" providerId="ADAL" clId="{657C19E5-A5A8-4E77-86F1-A85D20C1A6C8}" dt="2019-07-30T11:05:09.632" v="1389" actId="26606"/>
          <ac:grpSpMkLst>
            <pc:docMk/>
            <pc:sldMk cId="571716017" sldId="269"/>
            <ac:grpSpMk id="12" creationId="{B57BDC17-F1B3-455F-BBF1-680AA1F25C06}"/>
          </ac:grpSpMkLst>
        </pc:grpChg>
        <pc:graphicFrameChg chg="add">
          <ac:chgData name="IVAN ĆUŽIĆ" userId="df63c021-0675-4d8c-a9d6-36d6c01b34a5" providerId="ADAL" clId="{657C19E5-A5A8-4E77-86F1-A85D20C1A6C8}" dt="2019-07-30T11:05:09.632" v="1389" actId="26606"/>
          <ac:graphicFrameMkLst>
            <pc:docMk/>
            <pc:sldMk cId="571716017" sldId="269"/>
            <ac:graphicFrameMk id="5" creationId="{F09FF6E0-DE30-45D5-B6FB-C189A072D6A2}"/>
          </ac:graphicFrameMkLst>
        </pc:graphicFrameChg>
      </pc:sldChg>
      <pc:sldChg chg="addSp delSp modSp add mod setBg">
        <pc:chgData name="IVAN ĆUŽIĆ" userId="df63c021-0675-4d8c-a9d6-36d6c01b34a5" providerId="ADAL" clId="{657C19E5-A5A8-4E77-86F1-A85D20C1A6C8}" dt="2019-07-30T11:27:54.213" v="1499" actId="255"/>
        <pc:sldMkLst>
          <pc:docMk/>
          <pc:sldMk cId="2532639741" sldId="270"/>
        </pc:sldMkLst>
        <pc:spChg chg="mod ord">
          <ac:chgData name="IVAN ĆUŽIĆ" userId="df63c021-0675-4d8c-a9d6-36d6c01b34a5" providerId="ADAL" clId="{657C19E5-A5A8-4E77-86F1-A85D20C1A6C8}" dt="2019-07-30T11:27:54.213" v="1499" actId="255"/>
          <ac:spMkLst>
            <pc:docMk/>
            <pc:sldMk cId="2532639741" sldId="270"/>
            <ac:spMk id="2" creationId="{AAE42A94-34DA-48C7-845E-76789DDCDB31}"/>
          </ac:spMkLst>
        </pc:spChg>
        <pc:spChg chg="mod ord">
          <ac:chgData name="IVAN ĆUŽIĆ" userId="df63c021-0675-4d8c-a9d6-36d6c01b34a5" providerId="ADAL" clId="{657C19E5-A5A8-4E77-86F1-A85D20C1A6C8}" dt="2019-07-30T11:27:46.260" v="1498" actId="255"/>
          <ac:spMkLst>
            <pc:docMk/>
            <pc:sldMk cId="2532639741" sldId="270"/>
            <ac:spMk id="3" creationId="{943D4822-1C33-424A-A6F5-8E7CFD3C91C1}"/>
          </ac:spMkLst>
        </pc:spChg>
        <pc:spChg chg="add del">
          <ac:chgData name="IVAN ĆUŽIĆ" userId="df63c021-0675-4d8c-a9d6-36d6c01b34a5" providerId="ADAL" clId="{657C19E5-A5A8-4E77-86F1-A85D20C1A6C8}" dt="2019-07-30T11:15:40.535" v="1446" actId="26606"/>
          <ac:spMkLst>
            <pc:docMk/>
            <pc:sldMk cId="2532639741" sldId="270"/>
            <ac:spMk id="10" creationId="{3CD9DF72-87A3-404E-A828-84CBF11A8303}"/>
          </ac:spMkLst>
        </pc:spChg>
        <pc:spChg chg="add del">
          <ac:chgData name="IVAN ĆUŽIĆ" userId="df63c021-0675-4d8c-a9d6-36d6c01b34a5" providerId="ADAL" clId="{657C19E5-A5A8-4E77-86F1-A85D20C1A6C8}" dt="2019-07-30T11:16:47.939" v="1450" actId="26606"/>
          <ac:spMkLst>
            <pc:docMk/>
            <pc:sldMk cId="2532639741" sldId="270"/>
            <ac:spMk id="19" creationId="{3CD9DF72-87A3-404E-A828-84CBF11A8303}"/>
          </ac:spMkLst>
        </pc:spChg>
        <pc:spChg chg="add del">
          <ac:chgData name="IVAN ĆUŽIĆ" userId="df63c021-0675-4d8c-a9d6-36d6c01b34a5" providerId="ADAL" clId="{657C19E5-A5A8-4E77-86F1-A85D20C1A6C8}" dt="2019-07-30T11:24:05.611" v="1456" actId="26606"/>
          <ac:spMkLst>
            <pc:docMk/>
            <pc:sldMk cId="2532639741" sldId="270"/>
            <ac:spMk id="25" creationId="{4038CB10-1F5C-4D54-9DF7-12586DE5B007}"/>
          </ac:spMkLst>
        </pc:spChg>
        <pc:spChg chg="add del">
          <ac:chgData name="IVAN ĆUŽIĆ" userId="df63c021-0675-4d8c-a9d6-36d6c01b34a5" providerId="ADAL" clId="{657C19E5-A5A8-4E77-86F1-A85D20C1A6C8}" dt="2019-07-30T11:24:05.611" v="1456" actId="26606"/>
          <ac:spMkLst>
            <pc:docMk/>
            <pc:sldMk cId="2532639741" sldId="270"/>
            <ac:spMk id="26" creationId="{73ED6512-6858-4552-B699-9A97FE9A4EA2}"/>
          </ac:spMkLst>
        </pc:spChg>
        <pc:spChg chg="add del">
          <ac:chgData name="IVAN ĆUŽIĆ" userId="df63c021-0675-4d8c-a9d6-36d6c01b34a5" providerId="ADAL" clId="{657C19E5-A5A8-4E77-86F1-A85D20C1A6C8}" dt="2019-07-30T11:25:58.373" v="1487" actId="26606"/>
          <ac:spMkLst>
            <pc:docMk/>
            <pc:sldMk cId="2532639741" sldId="270"/>
            <ac:spMk id="34" creationId="{3CD9DF72-87A3-404E-A828-84CBF11A8303}"/>
          </ac:spMkLst>
        </pc:spChg>
        <pc:spChg chg="add del">
          <ac:chgData name="IVAN ĆUŽIĆ" userId="df63c021-0675-4d8c-a9d6-36d6c01b34a5" providerId="ADAL" clId="{657C19E5-A5A8-4E77-86F1-A85D20C1A6C8}" dt="2019-07-30T11:25:58.342" v="1486" actId="26606"/>
          <ac:spMkLst>
            <pc:docMk/>
            <pc:sldMk cId="2532639741" sldId="270"/>
            <ac:spMk id="39" creationId="{E862BE82-D00D-42C1-BF16-93AA37870C32}"/>
          </ac:spMkLst>
        </pc:spChg>
        <pc:spChg chg="add del">
          <ac:chgData name="IVAN ĆUŽIĆ" userId="df63c021-0675-4d8c-a9d6-36d6c01b34a5" providerId="ADAL" clId="{657C19E5-A5A8-4E77-86F1-A85D20C1A6C8}" dt="2019-07-30T11:25:58.342" v="1486" actId="26606"/>
          <ac:spMkLst>
            <pc:docMk/>
            <pc:sldMk cId="2532639741" sldId="270"/>
            <ac:spMk id="41" creationId="{F6D92C2D-1D3D-4974-918C-06579FB354A9}"/>
          </ac:spMkLst>
        </pc:spChg>
        <pc:spChg chg="add del">
          <ac:chgData name="IVAN ĆUŽIĆ" userId="df63c021-0675-4d8c-a9d6-36d6c01b34a5" providerId="ADAL" clId="{657C19E5-A5A8-4E77-86F1-A85D20C1A6C8}" dt="2019-07-30T11:26:58.965" v="1494" actId="26606"/>
          <ac:spMkLst>
            <pc:docMk/>
            <pc:sldMk cId="2532639741" sldId="270"/>
            <ac:spMk id="43" creationId="{4038CB10-1F5C-4D54-9DF7-12586DE5B007}"/>
          </ac:spMkLst>
        </pc:spChg>
        <pc:spChg chg="add del">
          <ac:chgData name="IVAN ĆUŽIĆ" userId="df63c021-0675-4d8c-a9d6-36d6c01b34a5" providerId="ADAL" clId="{657C19E5-A5A8-4E77-86F1-A85D20C1A6C8}" dt="2019-07-30T11:26:58.965" v="1494" actId="26606"/>
          <ac:spMkLst>
            <pc:docMk/>
            <pc:sldMk cId="2532639741" sldId="270"/>
            <ac:spMk id="44" creationId="{73ED6512-6858-4552-B699-9A97FE9A4EA2}"/>
          </ac:spMkLst>
        </pc:spChg>
        <pc:spChg chg="add">
          <ac:chgData name="IVAN ĆUŽIĆ" userId="df63c021-0675-4d8c-a9d6-36d6c01b34a5" providerId="ADAL" clId="{657C19E5-A5A8-4E77-86F1-A85D20C1A6C8}" dt="2019-07-30T11:26:58.965" v="1494" actId="26606"/>
          <ac:spMkLst>
            <pc:docMk/>
            <pc:sldMk cId="2532639741" sldId="270"/>
            <ac:spMk id="51" creationId="{867D4867-5BA7-4462-B2F6-A23F4A622AA7}"/>
          </ac:spMkLst>
        </pc:spChg>
        <pc:picChg chg="add mod ord">
          <ac:chgData name="IVAN ĆUŽIĆ" userId="df63c021-0675-4d8c-a9d6-36d6c01b34a5" providerId="ADAL" clId="{657C19E5-A5A8-4E77-86F1-A85D20C1A6C8}" dt="2019-07-30T11:27:28.776" v="1497" actId="1076"/>
          <ac:picMkLst>
            <pc:docMk/>
            <pc:sldMk cId="2532639741" sldId="270"/>
            <ac:picMk id="5" creationId="{BCF63366-2BEC-462C-8DDC-CE542B55EDF6}"/>
          </ac:picMkLst>
        </pc:picChg>
        <pc:cxnChg chg="add del">
          <ac:chgData name="IVAN ĆUŽIĆ" userId="df63c021-0675-4d8c-a9d6-36d6c01b34a5" providerId="ADAL" clId="{657C19E5-A5A8-4E77-86F1-A85D20C1A6C8}" dt="2019-07-30T11:15:40.535" v="1446" actId="26606"/>
          <ac:cxnSpMkLst>
            <pc:docMk/>
            <pc:sldMk cId="2532639741" sldId="270"/>
            <ac:cxnSpMk id="12" creationId="{20E3A342-4D61-4E3F-AF90-1AB42AEB96CC}"/>
          </ac:cxnSpMkLst>
        </pc:cxnChg>
        <pc:cxnChg chg="add del">
          <ac:chgData name="IVAN ĆUŽIĆ" userId="df63c021-0675-4d8c-a9d6-36d6c01b34a5" providerId="ADAL" clId="{657C19E5-A5A8-4E77-86F1-A85D20C1A6C8}" dt="2019-07-30T11:23:21.832" v="1453" actId="26606"/>
          <ac:cxnSpMkLst>
            <pc:docMk/>
            <pc:sldMk cId="2532639741" sldId="270"/>
            <ac:cxnSpMk id="14" creationId="{E4A809D5-3600-46D4-A466-67F2349A54FB}"/>
          </ac:cxnSpMkLst>
        </pc:cxnChg>
        <pc:cxnChg chg="add del">
          <ac:chgData name="IVAN ĆUŽIĆ" userId="df63c021-0675-4d8c-a9d6-36d6c01b34a5" providerId="ADAL" clId="{657C19E5-A5A8-4E77-86F1-A85D20C1A6C8}" dt="2019-07-30T11:16:47.939" v="1450" actId="26606"/>
          <ac:cxnSpMkLst>
            <pc:docMk/>
            <pc:sldMk cId="2532639741" sldId="270"/>
            <ac:cxnSpMk id="21" creationId="{20E3A342-4D61-4E3F-AF90-1AB42AEB96CC}"/>
          </ac:cxnSpMkLst>
        </pc:cxnChg>
        <pc:cxnChg chg="add del">
          <ac:chgData name="IVAN ĆUŽIĆ" userId="df63c021-0675-4d8c-a9d6-36d6c01b34a5" providerId="ADAL" clId="{657C19E5-A5A8-4E77-86F1-A85D20C1A6C8}" dt="2019-07-30T11:23:21.800" v="1452" actId="26606"/>
          <ac:cxnSpMkLst>
            <pc:docMk/>
            <pc:sldMk cId="2532639741" sldId="270"/>
            <ac:cxnSpMk id="23" creationId="{A7F400EE-A8A5-48AF-B4D6-291B52C6F0B0}"/>
          </ac:cxnSpMkLst>
        </pc:cxnChg>
        <pc:cxnChg chg="add del">
          <ac:chgData name="IVAN ĆUŽIĆ" userId="df63c021-0675-4d8c-a9d6-36d6c01b34a5" providerId="ADAL" clId="{657C19E5-A5A8-4E77-86F1-A85D20C1A6C8}" dt="2019-07-30T11:24:05.580" v="1455" actId="26606"/>
          <ac:cxnSpMkLst>
            <pc:docMk/>
            <pc:sldMk cId="2532639741" sldId="270"/>
            <ac:cxnSpMk id="31" creationId="{E4A809D5-3600-46D4-A466-67F2349A54FB}"/>
          </ac:cxnSpMkLst>
        </pc:cxnChg>
        <pc:cxnChg chg="add del">
          <ac:chgData name="IVAN ĆUŽIĆ" userId="df63c021-0675-4d8c-a9d6-36d6c01b34a5" providerId="ADAL" clId="{657C19E5-A5A8-4E77-86F1-A85D20C1A6C8}" dt="2019-07-30T11:25:58.373" v="1487" actId="26606"/>
          <ac:cxnSpMkLst>
            <pc:docMk/>
            <pc:sldMk cId="2532639741" sldId="270"/>
            <ac:cxnSpMk id="33" creationId="{20E3A342-4D61-4E3F-AF90-1AB42AEB96CC}"/>
          </ac:cxnSpMkLst>
        </pc:cxnChg>
        <pc:cxnChg chg="add del">
          <ac:chgData name="IVAN ĆUŽIĆ" userId="df63c021-0675-4d8c-a9d6-36d6c01b34a5" providerId="ADAL" clId="{657C19E5-A5A8-4E77-86F1-A85D20C1A6C8}" dt="2019-07-30T11:26:58.934" v="1493" actId="26606"/>
          <ac:cxnSpMkLst>
            <pc:docMk/>
            <pc:sldMk cId="2532639741" sldId="270"/>
            <ac:cxnSpMk id="49" creationId="{A7F400EE-A8A5-48AF-B4D6-291B52C6F0B0}"/>
          </ac:cxnSpMkLst>
        </pc:cxnChg>
      </pc:sldChg>
      <pc:sldChg chg="addSp delSp modSp add mod setBg setClrOvrMap modNotesTx">
        <pc:chgData name="IVAN ĆUŽIĆ" userId="df63c021-0675-4d8c-a9d6-36d6c01b34a5" providerId="ADAL" clId="{657C19E5-A5A8-4E77-86F1-A85D20C1A6C8}" dt="2019-07-30T11:35:41.400" v="1620" actId="1076"/>
        <pc:sldMkLst>
          <pc:docMk/>
          <pc:sldMk cId="3590294310" sldId="271"/>
        </pc:sldMkLst>
        <pc:spChg chg="mod">
          <ac:chgData name="IVAN ĆUŽIĆ" userId="df63c021-0675-4d8c-a9d6-36d6c01b34a5" providerId="ADAL" clId="{657C19E5-A5A8-4E77-86F1-A85D20C1A6C8}" dt="2019-07-30T11:35:41.400" v="1620" actId="1076"/>
          <ac:spMkLst>
            <pc:docMk/>
            <pc:sldMk cId="3590294310" sldId="271"/>
            <ac:spMk id="2" creationId="{9C14D1CA-5861-4F43-AE92-A47FBEABC2C9}"/>
          </ac:spMkLst>
        </pc:spChg>
        <pc:spChg chg="del">
          <ac:chgData name="IVAN ĆUŽIĆ" userId="df63c021-0675-4d8c-a9d6-36d6c01b34a5" providerId="ADAL" clId="{657C19E5-A5A8-4E77-86F1-A85D20C1A6C8}" dt="2019-07-30T11:29:41.975" v="1502"/>
          <ac:spMkLst>
            <pc:docMk/>
            <pc:sldMk cId="3590294310" sldId="271"/>
            <ac:spMk id="3" creationId="{32E004BB-877B-41E7-BA3A-CB46293ADBA6}"/>
          </ac:spMkLst>
        </pc:spChg>
        <pc:spChg chg="add del">
          <ac:chgData name="IVAN ĆUŽIĆ" userId="df63c021-0675-4d8c-a9d6-36d6c01b34a5" providerId="ADAL" clId="{657C19E5-A5A8-4E77-86F1-A85D20C1A6C8}" dt="2019-07-30T11:30:18.911" v="1506" actId="26606"/>
          <ac:spMkLst>
            <pc:docMk/>
            <pc:sldMk cId="3590294310" sldId="271"/>
            <ac:spMk id="10" creationId="{BDCA586F-2CDA-42E5-A922-68F9E36BAD80}"/>
          </ac:spMkLst>
        </pc:spChg>
        <pc:spChg chg="add del">
          <ac:chgData name="IVAN ĆUŽIĆ" userId="df63c021-0675-4d8c-a9d6-36d6c01b34a5" providerId="ADAL" clId="{657C19E5-A5A8-4E77-86F1-A85D20C1A6C8}" dt="2019-07-30T11:30:36.801" v="1509" actId="26606"/>
          <ac:spMkLst>
            <pc:docMk/>
            <pc:sldMk cId="3590294310" sldId="271"/>
            <ac:spMk id="15" creationId="{0FCC8357-F34E-4DC1-AC80-DB99D8CC9DB5}"/>
          </ac:spMkLst>
        </pc:spChg>
        <pc:spChg chg="add del">
          <ac:chgData name="IVAN ĆUŽIĆ" userId="df63c021-0675-4d8c-a9d6-36d6c01b34a5" providerId="ADAL" clId="{657C19E5-A5A8-4E77-86F1-A85D20C1A6C8}" dt="2019-07-30T11:33:34.373" v="1547" actId="26606"/>
          <ac:spMkLst>
            <pc:docMk/>
            <pc:sldMk cId="3590294310" sldId="271"/>
            <ac:spMk id="22" creationId="{AB45A142-4255-493C-8284-5D566C121B10}"/>
          </ac:spMkLst>
        </pc:spChg>
        <pc:spChg chg="add mod">
          <ac:chgData name="IVAN ĆUŽIĆ" userId="df63c021-0675-4d8c-a9d6-36d6c01b34a5" providerId="ADAL" clId="{657C19E5-A5A8-4E77-86F1-A85D20C1A6C8}" dt="2019-07-30T11:35:08.011" v="1614" actId="255"/>
          <ac:spMkLst>
            <pc:docMk/>
            <pc:sldMk cId="3590294310" sldId="271"/>
            <ac:spMk id="29" creationId="{C51212E6-3649-427B-9244-F1D93CB56075}"/>
          </ac:spMkLst>
        </pc:spChg>
        <pc:spChg chg="add del">
          <ac:chgData name="IVAN ĆUŽIĆ" userId="df63c021-0675-4d8c-a9d6-36d6c01b34a5" providerId="ADAL" clId="{657C19E5-A5A8-4E77-86F1-A85D20C1A6C8}" dt="2019-07-30T11:33:44.982" v="1549" actId="26606"/>
          <ac:spMkLst>
            <pc:docMk/>
            <pc:sldMk cId="3590294310" sldId="271"/>
            <ac:spMk id="32" creationId="{F2B38F72-8FC4-4001-8C67-FA6B86DEC767}"/>
          </ac:spMkLst>
        </pc:spChg>
        <pc:spChg chg="add">
          <ac:chgData name="IVAN ĆUŽIĆ" userId="df63c021-0675-4d8c-a9d6-36d6c01b34a5" providerId="ADAL" clId="{657C19E5-A5A8-4E77-86F1-A85D20C1A6C8}" dt="2019-07-30T11:33:44.982" v="1549" actId="26606"/>
          <ac:spMkLst>
            <pc:docMk/>
            <pc:sldMk cId="3590294310" sldId="271"/>
            <ac:spMk id="37" creationId="{867D4867-5BA7-4462-B2F6-A23F4A622AA7}"/>
          </ac:spMkLst>
        </pc:spChg>
        <pc:picChg chg="add del mod">
          <ac:chgData name="IVAN ĆUŽIĆ" userId="df63c021-0675-4d8c-a9d6-36d6c01b34a5" providerId="ADAL" clId="{657C19E5-A5A8-4E77-86F1-A85D20C1A6C8}" dt="2019-07-30T11:30:18.974" v="1507" actId="26606"/>
          <ac:picMkLst>
            <pc:docMk/>
            <pc:sldMk cId="3590294310" sldId="271"/>
            <ac:picMk id="5" creationId="{94C4F2B7-D4F2-4D2A-B641-59EC54D342E1}"/>
          </ac:picMkLst>
        </pc:picChg>
        <pc:picChg chg="add del">
          <ac:chgData name="IVAN ĆUŽIĆ" userId="df63c021-0675-4d8c-a9d6-36d6c01b34a5" providerId="ADAL" clId="{657C19E5-A5A8-4E77-86F1-A85D20C1A6C8}" dt="2019-07-30T11:30:18.911" v="1506" actId="26606"/>
          <ac:picMkLst>
            <pc:docMk/>
            <pc:sldMk cId="3590294310" sldId="271"/>
            <ac:picMk id="8" creationId="{94C4F2B7-D4F2-4D2A-B641-59EC54D342E1}"/>
          </ac:picMkLst>
        </pc:picChg>
        <pc:picChg chg="add del mod">
          <ac:chgData name="IVAN ĆUŽIĆ" userId="df63c021-0675-4d8c-a9d6-36d6c01b34a5" providerId="ADAL" clId="{657C19E5-A5A8-4E77-86F1-A85D20C1A6C8}" dt="2019-07-30T11:30:36.801" v="1509" actId="26606"/>
          <ac:picMkLst>
            <pc:docMk/>
            <pc:sldMk cId="3590294310" sldId="271"/>
            <ac:picMk id="16" creationId="{94C4F2B7-D4F2-4D2A-B641-59EC54D342E1}"/>
          </ac:picMkLst>
        </pc:picChg>
        <pc:picChg chg="add del mod">
          <ac:chgData name="IVAN ĆUŽIĆ" userId="df63c021-0675-4d8c-a9d6-36d6c01b34a5" providerId="ADAL" clId="{657C19E5-A5A8-4E77-86F1-A85D20C1A6C8}" dt="2019-07-30T11:33:34.373" v="1547" actId="26606"/>
          <ac:picMkLst>
            <pc:docMk/>
            <pc:sldMk cId="3590294310" sldId="271"/>
            <ac:picMk id="19" creationId="{94C4F2B7-D4F2-4D2A-B641-59EC54D342E1}"/>
          </ac:picMkLst>
        </pc:picChg>
        <pc:picChg chg="add mod">
          <ac:chgData name="IVAN ĆUŽIĆ" userId="df63c021-0675-4d8c-a9d6-36d6c01b34a5" providerId="ADAL" clId="{657C19E5-A5A8-4E77-86F1-A85D20C1A6C8}" dt="2019-07-30T11:33:49.779" v="1550" actId="1076"/>
          <ac:picMkLst>
            <pc:docMk/>
            <pc:sldMk cId="3590294310" sldId="271"/>
            <ac:picMk id="27" creationId="{94C4F2B7-D4F2-4D2A-B641-59EC54D342E1}"/>
          </ac:picMkLst>
        </pc:picChg>
        <pc:cxnChg chg="add del">
          <ac:chgData name="IVAN ĆUŽIĆ" userId="df63c021-0675-4d8c-a9d6-36d6c01b34a5" providerId="ADAL" clId="{657C19E5-A5A8-4E77-86F1-A85D20C1A6C8}" dt="2019-07-30T11:30:18.911" v="1506" actId="26606"/>
          <ac:cxnSpMkLst>
            <pc:docMk/>
            <pc:sldMk cId="3590294310" sldId="271"/>
            <ac:cxnSpMk id="13" creationId="{A7F400EE-A8A5-48AF-B4D6-291B52C6F0B0}"/>
          </ac:cxnSpMkLst>
        </pc:cxnChg>
        <pc:cxnChg chg="add del">
          <ac:chgData name="IVAN ĆUŽIĆ" userId="df63c021-0675-4d8c-a9d6-36d6c01b34a5" providerId="ADAL" clId="{657C19E5-A5A8-4E77-86F1-A85D20C1A6C8}" dt="2019-07-30T11:33:34.373" v="1547" actId="26606"/>
          <ac:cxnSpMkLst>
            <pc:docMk/>
            <pc:sldMk cId="3590294310" sldId="271"/>
            <ac:cxnSpMk id="24" creationId="{38FB9660-F42F-4313-BBC4-47C007FE484C}"/>
          </ac:cxnSpMkLst>
        </pc:cxnChg>
      </pc:sldChg>
      <pc:sldChg chg="addSp delSp modSp add mod setBg setClrOvrMap">
        <pc:chgData name="IVAN ĆUŽIĆ" userId="df63c021-0675-4d8c-a9d6-36d6c01b34a5" providerId="ADAL" clId="{657C19E5-A5A8-4E77-86F1-A85D20C1A6C8}" dt="2019-07-30T12:02:27.559" v="2264" actId="26606"/>
        <pc:sldMkLst>
          <pc:docMk/>
          <pc:sldMk cId="3365078709" sldId="272"/>
        </pc:sldMkLst>
        <pc:spChg chg="mod">
          <ac:chgData name="IVAN ĆUŽIĆ" userId="df63c021-0675-4d8c-a9d6-36d6c01b34a5" providerId="ADAL" clId="{657C19E5-A5A8-4E77-86F1-A85D20C1A6C8}" dt="2019-07-30T12:02:27.559" v="2264" actId="26606"/>
          <ac:spMkLst>
            <pc:docMk/>
            <pc:sldMk cId="3365078709" sldId="272"/>
            <ac:spMk id="2" creationId="{BE4D2E8C-EDB4-454D-8626-92D0035F9033}"/>
          </ac:spMkLst>
        </pc:spChg>
        <pc:spChg chg="add del mod">
          <ac:chgData name="IVAN ĆUŽIĆ" userId="df63c021-0675-4d8c-a9d6-36d6c01b34a5" providerId="ADAL" clId="{657C19E5-A5A8-4E77-86F1-A85D20C1A6C8}" dt="2019-07-30T12:02:27.559" v="2264" actId="26606"/>
          <ac:spMkLst>
            <pc:docMk/>
            <pc:sldMk cId="3365078709" sldId="272"/>
            <ac:spMk id="3" creationId="{6744DEA7-E5B1-4758-94FC-5CD6A054F21F}"/>
          </ac:spMkLst>
        </pc:spChg>
        <pc:spChg chg="add del">
          <ac:chgData name="IVAN ĆUŽIĆ" userId="df63c021-0675-4d8c-a9d6-36d6c01b34a5" providerId="ADAL" clId="{657C19E5-A5A8-4E77-86F1-A85D20C1A6C8}" dt="2019-07-30T11:38:51.816" v="1795" actId="26606"/>
          <ac:spMkLst>
            <pc:docMk/>
            <pc:sldMk cId="3365078709" sldId="272"/>
            <ac:spMk id="8" creationId="{CC02DE83-D9C9-418D-AADE-D8724EAFCDE9}"/>
          </ac:spMkLst>
        </pc:spChg>
        <pc:spChg chg="add del">
          <ac:chgData name="IVAN ĆUŽIĆ" userId="df63c021-0675-4d8c-a9d6-36d6c01b34a5" providerId="ADAL" clId="{657C19E5-A5A8-4E77-86F1-A85D20C1A6C8}" dt="2019-07-30T11:38:51.816" v="1795" actId="26606"/>
          <ac:spMkLst>
            <pc:docMk/>
            <pc:sldMk cId="3365078709" sldId="272"/>
            <ac:spMk id="10" creationId="{6722C7E4-9B6F-42C7-973D-BCD39710DCBB}"/>
          </ac:spMkLst>
        </pc:spChg>
        <pc:spChg chg="add del">
          <ac:chgData name="IVAN ĆUŽIĆ" userId="df63c021-0675-4d8c-a9d6-36d6c01b34a5" providerId="ADAL" clId="{657C19E5-A5A8-4E77-86F1-A85D20C1A6C8}" dt="2019-07-30T11:38:54.003" v="1797" actId="26606"/>
          <ac:spMkLst>
            <pc:docMk/>
            <pc:sldMk cId="3365078709" sldId="272"/>
            <ac:spMk id="12" creationId="{B4F5FA0D-0104-4987-8241-EFF7C85B88DE}"/>
          </ac:spMkLst>
        </pc:spChg>
        <pc:spChg chg="add del">
          <ac:chgData name="IVAN ĆUŽIĆ" userId="df63c021-0675-4d8c-a9d6-36d6c01b34a5" providerId="ADAL" clId="{657C19E5-A5A8-4E77-86F1-A85D20C1A6C8}" dt="2019-07-30T11:38:55.441" v="1799" actId="26606"/>
          <ac:spMkLst>
            <pc:docMk/>
            <pc:sldMk cId="3365078709" sldId="272"/>
            <ac:spMk id="15" creationId="{B4F5FA0D-0104-4987-8241-EFF7C85B88DE}"/>
          </ac:spMkLst>
        </pc:spChg>
        <pc:spChg chg="add del">
          <ac:chgData name="IVAN ĆUŽIĆ" userId="df63c021-0675-4d8c-a9d6-36d6c01b34a5" providerId="ADAL" clId="{657C19E5-A5A8-4E77-86F1-A85D20C1A6C8}" dt="2019-07-30T11:38:59.191" v="1801" actId="26606"/>
          <ac:spMkLst>
            <pc:docMk/>
            <pc:sldMk cId="3365078709" sldId="272"/>
            <ac:spMk id="18" creationId="{B4F5FA0D-0104-4987-8241-EFF7C85B88DE}"/>
          </ac:spMkLst>
        </pc:spChg>
        <pc:spChg chg="add del">
          <ac:chgData name="IVAN ĆUŽIĆ" userId="df63c021-0675-4d8c-a9d6-36d6c01b34a5" providerId="ADAL" clId="{657C19E5-A5A8-4E77-86F1-A85D20C1A6C8}" dt="2019-07-30T11:39:03.862" v="1803" actId="26606"/>
          <ac:spMkLst>
            <pc:docMk/>
            <pc:sldMk cId="3365078709" sldId="272"/>
            <ac:spMk id="21" creationId="{5B336162-B533-4EFE-8BB3-8EBB4A5E32F8}"/>
          </ac:spMkLst>
        </pc:spChg>
        <pc:spChg chg="add del">
          <ac:chgData name="IVAN ĆUŽIĆ" userId="df63c021-0675-4d8c-a9d6-36d6c01b34a5" providerId="ADAL" clId="{657C19E5-A5A8-4E77-86F1-A85D20C1A6C8}" dt="2019-07-30T11:39:05.753" v="1805" actId="26606"/>
          <ac:spMkLst>
            <pc:docMk/>
            <pc:sldMk cId="3365078709" sldId="272"/>
            <ac:spMk id="23" creationId="{48A740BC-A0AA-45E0-B899-2AE9C6FE11CA}"/>
          </ac:spMkLst>
        </pc:spChg>
        <pc:spChg chg="add del">
          <ac:chgData name="IVAN ĆUŽIĆ" userId="df63c021-0675-4d8c-a9d6-36d6c01b34a5" providerId="ADAL" clId="{657C19E5-A5A8-4E77-86F1-A85D20C1A6C8}" dt="2019-07-30T11:39:08.362" v="1807" actId="26606"/>
          <ac:spMkLst>
            <pc:docMk/>
            <pc:sldMk cId="3365078709" sldId="272"/>
            <ac:spMk id="26" creationId="{3B854194-185D-494D-905C-7C7CB2E30F6E}"/>
          </ac:spMkLst>
        </pc:spChg>
        <pc:spChg chg="add del">
          <ac:chgData name="IVAN ĆUŽIĆ" userId="df63c021-0675-4d8c-a9d6-36d6c01b34a5" providerId="ADAL" clId="{657C19E5-A5A8-4E77-86F1-A85D20C1A6C8}" dt="2019-07-30T11:39:08.362" v="1807" actId="26606"/>
          <ac:spMkLst>
            <pc:docMk/>
            <pc:sldMk cId="3365078709" sldId="272"/>
            <ac:spMk id="27" creationId="{B4F5FA0D-0104-4987-8241-EFF7C85B88DE}"/>
          </ac:spMkLst>
        </pc:spChg>
        <pc:spChg chg="add del">
          <ac:chgData name="IVAN ĆUŽIĆ" userId="df63c021-0675-4d8c-a9d6-36d6c01b34a5" providerId="ADAL" clId="{657C19E5-A5A8-4E77-86F1-A85D20C1A6C8}" dt="2019-07-30T11:40:15.469" v="1816" actId="26606"/>
          <ac:spMkLst>
            <pc:docMk/>
            <pc:sldMk cId="3365078709" sldId="272"/>
            <ac:spMk id="30" creationId="{5B336162-B533-4EFE-8BB3-8EBB4A5E32F8}"/>
          </ac:spMkLst>
        </pc:spChg>
        <pc:spChg chg="add del">
          <ac:chgData name="IVAN ĆUŽIĆ" userId="df63c021-0675-4d8c-a9d6-36d6c01b34a5" providerId="ADAL" clId="{657C19E5-A5A8-4E77-86F1-A85D20C1A6C8}" dt="2019-07-30T12:02:27.559" v="2264" actId="26606"/>
          <ac:spMkLst>
            <pc:docMk/>
            <pc:sldMk cId="3365078709" sldId="272"/>
            <ac:spMk id="39" creationId="{8D70B121-56F4-4848-B38B-182089D909FA}"/>
          </ac:spMkLst>
        </pc:spChg>
        <pc:spChg chg="add del">
          <ac:chgData name="IVAN ĆUŽIĆ" userId="df63c021-0675-4d8c-a9d6-36d6c01b34a5" providerId="ADAL" clId="{657C19E5-A5A8-4E77-86F1-A85D20C1A6C8}" dt="2019-07-30T12:01:16.764" v="2259" actId="26606"/>
          <ac:spMkLst>
            <pc:docMk/>
            <pc:sldMk cId="3365078709" sldId="272"/>
            <ac:spMk id="46" creationId="{42285737-90EE-47DC-AC80-8AE156B11969}"/>
          </ac:spMkLst>
        </pc:spChg>
        <pc:spChg chg="add del">
          <ac:chgData name="IVAN ĆUŽIĆ" userId="df63c021-0675-4d8c-a9d6-36d6c01b34a5" providerId="ADAL" clId="{657C19E5-A5A8-4E77-86F1-A85D20C1A6C8}" dt="2019-07-30T12:02:27.559" v="2264" actId="26606"/>
          <ac:spMkLst>
            <pc:docMk/>
            <pc:sldMk cId="3365078709" sldId="272"/>
            <ac:spMk id="56" creationId="{46C2E80F-49A6-4372-B103-219D417A55ED}"/>
          </ac:spMkLst>
        </pc:spChg>
        <pc:spChg chg="add del">
          <ac:chgData name="IVAN ĆUŽIĆ" userId="df63c021-0675-4d8c-a9d6-36d6c01b34a5" providerId="ADAL" clId="{657C19E5-A5A8-4E77-86F1-A85D20C1A6C8}" dt="2019-07-30T12:02:25.731" v="2263" actId="26606"/>
          <ac:spMkLst>
            <pc:docMk/>
            <pc:sldMk cId="3365078709" sldId="272"/>
            <ac:spMk id="62" creationId="{D12DDE76-C203-4047-9998-63900085B5E8}"/>
          </ac:spMkLst>
        </pc:spChg>
        <pc:grpChg chg="add del">
          <ac:chgData name="IVAN ĆUŽIĆ" userId="df63c021-0675-4d8c-a9d6-36d6c01b34a5" providerId="ADAL" clId="{657C19E5-A5A8-4E77-86F1-A85D20C1A6C8}" dt="2019-07-30T11:40:15.422" v="1815" actId="26606"/>
          <ac:grpSpMkLst>
            <pc:docMk/>
            <pc:sldMk cId="3365078709" sldId="272"/>
            <ac:grpSpMk id="35" creationId="{5F8A7F7F-DD1A-4F41-98AC-B9CE2A620CDC}"/>
          </ac:grpSpMkLst>
        </pc:grpChg>
        <pc:grpChg chg="add del">
          <ac:chgData name="IVAN ĆUŽIĆ" userId="df63c021-0675-4d8c-a9d6-36d6c01b34a5" providerId="ADAL" clId="{657C19E5-A5A8-4E77-86F1-A85D20C1A6C8}" dt="2019-07-30T12:01:16.764" v="2259" actId="26606"/>
          <ac:grpSpMkLst>
            <pc:docMk/>
            <pc:sldMk cId="3365078709" sldId="272"/>
            <ac:grpSpMk id="48" creationId="{B57BDC17-F1B3-455F-BBF1-680AA1F25C06}"/>
          </ac:grpSpMkLst>
        </pc:grpChg>
        <pc:graphicFrameChg chg="add del">
          <ac:chgData name="IVAN ĆUŽIĆ" userId="df63c021-0675-4d8c-a9d6-36d6c01b34a5" providerId="ADAL" clId="{657C19E5-A5A8-4E77-86F1-A85D20C1A6C8}" dt="2019-07-30T12:01:16.764" v="2259" actId="26606"/>
          <ac:graphicFrameMkLst>
            <pc:docMk/>
            <pc:sldMk cId="3365078709" sldId="272"/>
            <ac:graphicFrameMk id="41" creationId="{B30892A9-DA7F-4408-9E09-9993F5508BC6}"/>
          </ac:graphicFrameMkLst>
        </pc:graphicFrameChg>
        <pc:graphicFrameChg chg="add del mod">
          <ac:chgData name="IVAN ĆUŽIĆ" userId="df63c021-0675-4d8c-a9d6-36d6c01b34a5" providerId="ADAL" clId="{657C19E5-A5A8-4E77-86F1-A85D20C1A6C8}" dt="2019-07-30T12:02:27.559" v="2264" actId="26606"/>
          <ac:graphicFrameMkLst>
            <pc:docMk/>
            <pc:sldMk cId="3365078709" sldId="272"/>
            <ac:graphicFrameMk id="57" creationId="{BBB9EB74-CCF6-4E88-A58F-D3315AC11750}"/>
          </ac:graphicFrameMkLst>
        </pc:graphicFrameChg>
        <pc:picChg chg="add del">
          <ac:chgData name="IVAN ĆUŽIĆ" userId="df63c021-0675-4d8c-a9d6-36d6c01b34a5" providerId="ADAL" clId="{657C19E5-A5A8-4E77-86F1-A85D20C1A6C8}" dt="2019-07-30T11:38:54.003" v="1797" actId="26606"/>
          <ac:picMkLst>
            <pc:docMk/>
            <pc:sldMk cId="3365078709" sldId="272"/>
            <ac:picMk id="13" creationId="{2897127E-6CEF-446C-BE87-93B7C46E49D1}"/>
          </ac:picMkLst>
        </pc:picChg>
        <pc:picChg chg="add del">
          <ac:chgData name="IVAN ĆUŽIĆ" userId="df63c021-0675-4d8c-a9d6-36d6c01b34a5" providerId="ADAL" clId="{657C19E5-A5A8-4E77-86F1-A85D20C1A6C8}" dt="2019-07-30T11:38:55.441" v="1799" actId="26606"/>
          <ac:picMkLst>
            <pc:docMk/>
            <pc:sldMk cId="3365078709" sldId="272"/>
            <ac:picMk id="16" creationId="{2897127E-6CEF-446C-BE87-93B7C46E49D1}"/>
          </ac:picMkLst>
        </pc:picChg>
        <pc:picChg chg="add del">
          <ac:chgData name="IVAN ĆUŽIĆ" userId="df63c021-0675-4d8c-a9d6-36d6c01b34a5" providerId="ADAL" clId="{657C19E5-A5A8-4E77-86F1-A85D20C1A6C8}" dt="2019-07-30T11:38:59.191" v="1801" actId="26606"/>
          <ac:picMkLst>
            <pc:docMk/>
            <pc:sldMk cId="3365078709" sldId="272"/>
            <ac:picMk id="19" creationId="{2897127E-6CEF-446C-BE87-93B7C46E49D1}"/>
          </ac:picMkLst>
        </pc:picChg>
        <pc:picChg chg="add del">
          <ac:chgData name="IVAN ĆUŽIĆ" userId="df63c021-0675-4d8c-a9d6-36d6c01b34a5" providerId="ADAL" clId="{657C19E5-A5A8-4E77-86F1-A85D20C1A6C8}" dt="2019-07-30T11:39:08.362" v="1807" actId="26606"/>
          <ac:picMkLst>
            <pc:docMk/>
            <pc:sldMk cId="3365078709" sldId="272"/>
            <ac:picMk id="28" creationId="{2897127E-6CEF-446C-BE87-93B7C46E49D1}"/>
          </ac:picMkLst>
        </pc:picChg>
        <pc:cxnChg chg="add del">
          <ac:chgData name="IVAN ĆUŽIĆ" userId="df63c021-0675-4d8c-a9d6-36d6c01b34a5" providerId="ADAL" clId="{657C19E5-A5A8-4E77-86F1-A85D20C1A6C8}" dt="2019-07-30T11:39:05.753" v="1805" actId="26606"/>
          <ac:cxnSpMkLst>
            <pc:docMk/>
            <pc:sldMk cId="3365078709" sldId="272"/>
            <ac:cxnSpMk id="24" creationId="{B874EF51-C858-4BB9-97C3-D17755787127}"/>
          </ac:cxnSpMkLst>
        </pc:cxnChg>
        <pc:cxnChg chg="add del">
          <ac:chgData name="IVAN ĆUŽIĆ" userId="df63c021-0675-4d8c-a9d6-36d6c01b34a5" providerId="ADAL" clId="{657C19E5-A5A8-4E77-86F1-A85D20C1A6C8}" dt="2019-07-30T12:02:27.559" v="2264" actId="26606"/>
          <ac:cxnSpMkLst>
            <pc:docMk/>
            <pc:sldMk cId="3365078709" sldId="272"/>
            <ac:cxnSpMk id="37" creationId="{2D72A2C9-F3CA-4216-8BAD-FA4C970C3C4E}"/>
          </ac:cxnSpMkLst>
        </pc:cxnChg>
      </pc:sldChg>
      <pc:sldChg chg="addSp delSp modSp add mod setBg setClrOvrMap">
        <pc:chgData name="IVAN ĆUŽIĆ" userId="df63c021-0675-4d8c-a9d6-36d6c01b34a5" providerId="ADAL" clId="{657C19E5-A5A8-4E77-86F1-A85D20C1A6C8}" dt="2019-07-30T12:03:20.760" v="2271" actId="26606"/>
        <pc:sldMkLst>
          <pc:docMk/>
          <pc:sldMk cId="754929315" sldId="273"/>
        </pc:sldMkLst>
        <pc:spChg chg="mod">
          <ac:chgData name="IVAN ĆUŽIĆ" userId="df63c021-0675-4d8c-a9d6-36d6c01b34a5" providerId="ADAL" clId="{657C19E5-A5A8-4E77-86F1-A85D20C1A6C8}" dt="2019-07-30T12:03:20.760" v="2271" actId="26606"/>
          <ac:spMkLst>
            <pc:docMk/>
            <pc:sldMk cId="754929315" sldId="273"/>
            <ac:spMk id="2" creationId="{1A53CD88-ECE3-4295-9258-91C70383692E}"/>
          </ac:spMkLst>
        </pc:spChg>
        <pc:spChg chg="add del mod">
          <ac:chgData name="IVAN ĆUŽIĆ" userId="df63c021-0675-4d8c-a9d6-36d6c01b34a5" providerId="ADAL" clId="{657C19E5-A5A8-4E77-86F1-A85D20C1A6C8}" dt="2019-07-30T12:03:20.760" v="2271" actId="26606"/>
          <ac:spMkLst>
            <pc:docMk/>
            <pc:sldMk cId="754929315" sldId="273"/>
            <ac:spMk id="3" creationId="{632BEABF-667E-4AC2-9EF0-B4119E665C7D}"/>
          </ac:spMkLst>
        </pc:spChg>
        <pc:spChg chg="add del">
          <ac:chgData name="IVAN ĆUŽIĆ" userId="df63c021-0675-4d8c-a9d6-36d6c01b34a5" providerId="ADAL" clId="{657C19E5-A5A8-4E77-86F1-A85D20C1A6C8}" dt="2019-07-30T11:59:10.978" v="2256" actId="26606"/>
          <ac:spMkLst>
            <pc:docMk/>
            <pc:sldMk cId="754929315" sldId="273"/>
            <ac:spMk id="8" creationId="{8D70B121-56F4-4848-B38B-182089D909FA}"/>
          </ac:spMkLst>
        </pc:spChg>
        <pc:spChg chg="add del">
          <ac:chgData name="IVAN ĆUŽIĆ" userId="df63c021-0675-4d8c-a9d6-36d6c01b34a5" providerId="ADAL" clId="{657C19E5-A5A8-4E77-86F1-A85D20C1A6C8}" dt="2019-07-30T12:03:20.760" v="2271" actId="26606"/>
          <ac:spMkLst>
            <pc:docMk/>
            <pc:sldMk cId="754929315" sldId="273"/>
            <ac:spMk id="15" creationId="{8D70B121-56F4-4848-B38B-182089D909FA}"/>
          </ac:spMkLst>
        </pc:spChg>
        <pc:spChg chg="add del">
          <ac:chgData name="IVAN ĆUŽIĆ" userId="df63c021-0675-4d8c-a9d6-36d6c01b34a5" providerId="ADAL" clId="{657C19E5-A5A8-4E77-86F1-A85D20C1A6C8}" dt="2019-07-30T11:58:34.714" v="2255" actId="26606"/>
          <ac:spMkLst>
            <pc:docMk/>
            <pc:sldMk cId="754929315" sldId="273"/>
            <ac:spMk id="17" creationId="{42285737-90EE-47DC-AC80-8AE156B11969}"/>
          </ac:spMkLst>
        </pc:spChg>
        <pc:spChg chg="add del">
          <ac:chgData name="IVAN ĆUŽIĆ" userId="df63c021-0675-4d8c-a9d6-36d6c01b34a5" providerId="ADAL" clId="{657C19E5-A5A8-4E77-86F1-A85D20C1A6C8}" dt="2019-07-30T12:03:11.417" v="2266" actId="26606"/>
          <ac:spMkLst>
            <pc:docMk/>
            <pc:sldMk cId="754929315" sldId="273"/>
            <ac:spMk id="20" creationId="{F98ED85F-DCEE-4B50-802E-71A6E3E12B04}"/>
          </ac:spMkLst>
        </pc:spChg>
        <pc:spChg chg="add del">
          <ac:chgData name="IVAN ĆUŽIĆ" userId="df63c021-0675-4d8c-a9d6-36d6c01b34a5" providerId="ADAL" clId="{657C19E5-A5A8-4E77-86F1-A85D20C1A6C8}" dt="2019-07-30T12:03:13.885" v="2268" actId="26606"/>
          <ac:spMkLst>
            <pc:docMk/>
            <pc:sldMk cId="754929315" sldId="273"/>
            <ac:spMk id="23" creationId="{48A740BC-A0AA-45E0-B899-2AE9C6FE11CA}"/>
          </ac:spMkLst>
        </pc:spChg>
        <pc:spChg chg="add del">
          <ac:chgData name="IVAN ĆUŽIĆ" userId="df63c021-0675-4d8c-a9d6-36d6c01b34a5" providerId="ADAL" clId="{657C19E5-A5A8-4E77-86F1-A85D20C1A6C8}" dt="2019-07-30T12:03:20.744" v="2270" actId="26606"/>
          <ac:spMkLst>
            <pc:docMk/>
            <pc:sldMk cId="754929315" sldId="273"/>
            <ac:spMk id="25" creationId="{5B336162-B533-4EFE-8BB3-8EBB4A5E32F8}"/>
          </ac:spMkLst>
        </pc:spChg>
        <pc:spChg chg="add">
          <ac:chgData name="IVAN ĆUŽIĆ" userId="df63c021-0675-4d8c-a9d6-36d6c01b34a5" providerId="ADAL" clId="{657C19E5-A5A8-4E77-86F1-A85D20C1A6C8}" dt="2019-07-30T12:03:20.760" v="2271" actId="26606"/>
          <ac:spMkLst>
            <pc:docMk/>
            <pc:sldMk cId="754929315" sldId="273"/>
            <ac:spMk id="27" creationId="{F98ED85F-DCEE-4B50-802E-71A6E3E12B04}"/>
          </ac:spMkLst>
        </pc:spChg>
        <pc:grpChg chg="add del">
          <ac:chgData name="IVAN ĆUŽIĆ" userId="df63c021-0675-4d8c-a9d6-36d6c01b34a5" providerId="ADAL" clId="{657C19E5-A5A8-4E77-86F1-A85D20C1A6C8}" dt="2019-07-30T11:58:34.714" v="2255" actId="26606"/>
          <ac:grpSpMkLst>
            <pc:docMk/>
            <pc:sldMk cId="754929315" sldId="273"/>
            <ac:grpSpMk id="19" creationId="{B57BDC17-F1B3-455F-BBF1-680AA1F25C06}"/>
          </ac:grpSpMkLst>
        </pc:grpChg>
        <pc:graphicFrameChg chg="add del mod">
          <ac:chgData name="IVAN ĆUŽIĆ" userId="df63c021-0675-4d8c-a9d6-36d6c01b34a5" providerId="ADAL" clId="{657C19E5-A5A8-4E77-86F1-A85D20C1A6C8}" dt="2019-07-30T11:58:34.714" v="2255" actId="26606"/>
          <ac:graphicFrameMkLst>
            <pc:docMk/>
            <pc:sldMk cId="754929315" sldId="273"/>
            <ac:graphicFrameMk id="12" creationId="{3F3FA7F5-11BE-4FE1-93EB-A9DB5B9F5551}"/>
          </ac:graphicFrameMkLst>
        </pc:graphicFrameChg>
        <pc:cxnChg chg="add del">
          <ac:chgData name="IVAN ĆUŽIĆ" userId="df63c021-0675-4d8c-a9d6-36d6c01b34a5" providerId="ADAL" clId="{657C19E5-A5A8-4E77-86F1-A85D20C1A6C8}" dt="2019-07-30T11:59:10.978" v="2256" actId="26606"/>
          <ac:cxnSpMkLst>
            <pc:docMk/>
            <pc:sldMk cId="754929315" sldId="273"/>
            <ac:cxnSpMk id="10" creationId="{2D72A2C9-F3CA-4216-8BAD-FA4C970C3C4E}"/>
          </ac:cxnSpMkLst>
        </pc:cxnChg>
        <pc:cxnChg chg="add del">
          <ac:chgData name="IVAN ĆUŽIĆ" userId="df63c021-0675-4d8c-a9d6-36d6c01b34a5" providerId="ADAL" clId="{657C19E5-A5A8-4E77-86F1-A85D20C1A6C8}" dt="2019-07-30T12:03:20.760" v="2271" actId="26606"/>
          <ac:cxnSpMkLst>
            <pc:docMk/>
            <pc:sldMk cId="754929315" sldId="273"/>
            <ac:cxnSpMk id="13" creationId="{2D72A2C9-F3CA-4216-8BAD-FA4C970C3C4E}"/>
          </ac:cxnSpMkLst>
        </pc:cxnChg>
        <pc:cxnChg chg="add del">
          <ac:chgData name="IVAN ĆUŽIĆ" userId="df63c021-0675-4d8c-a9d6-36d6c01b34a5" providerId="ADAL" clId="{657C19E5-A5A8-4E77-86F1-A85D20C1A6C8}" dt="2019-07-30T12:03:13.885" v="2268" actId="26606"/>
          <ac:cxnSpMkLst>
            <pc:docMk/>
            <pc:sldMk cId="754929315" sldId="273"/>
            <ac:cxnSpMk id="22" creationId="{B874EF51-C858-4BB9-97C3-D17755787127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FF6E6-4848-40EB-97C2-EB67921EC10A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D54C2F5-2554-4D7C-B69A-C8D25A73D6DD}">
      <dgm:prSet/>
      <dgm:spPr/>
      <dgm:t>
        <a:bodyPr/>
        <a:lstStyle/>
        <a:p>
          <a:r>
            <a:rPr lang="hr-HR" dirty="0"/>
            <a:t>Bolji životni uvjeti</a:t>
          </a:r>
          <a:endParaRPr lang="en-US" dirty="0"/>
        </a:p>
      </dgm:t>
    </dgm:pt>
    <dgm:pt modelId="{CE179581-588D-4883-8D2D-BF25EF981F79}" type="parTrans" cxnId="{FCE93FE7-E28D-4EDC-92B1-3D3C2D53975A}">
      <dgm:prSet/>
      <dgm:spPr/>
      <dgm:t>
        <a:bodyPr/>
        <a:lstStyle/>
        <a:p>
          <a:endParaRPr lang="en-US"/>
        </a:p>
      </dgm:t>
    </dgm:pt>
    <dgm:pt modelId="{C9583966-A62D-4C83-BE38-0BEA0C17AC7E}" type="sibTrans" cxnId="{FCE93FE7-E28D-4EDC-92B1-3D3C2D53975A}">
      <dgm:prSet/>
      <dgm:spPr/>
      <dgm:t>
        <a:bodyPr/>
        <a:lstStyle/>
        <a:p>
          <a:endParaRPr lang="en-US"/>
        </a:p>
      </dgm:t>
    </dgm:pt>
    <dgm:pt modelId="{CEED4E70-7206-4CA1-8D04-C99D8F9B273B}">
      <dgm:prSet/>
      <dgm:spPr/>
      <dgm:t>
        <a:bodyPr/>
        <a:lstStyle/>
        <a:p>
          <a:r>
            <a:rPr lang="hr-HR" dirty="0"/>
            <a:t>Sigurniji izvori hrane</a:t>
          </a:r>
          <a:endParaRPr lang="en-US" dirty="0"/>
        </a:p>
      </dgm:t>
    </dgm:pt>
    <dgm:pt modelId="{12A61510-F1DC-49C8-A9A1-19E2C5303611}" type="parTrans" cxnId="{A9E66334-1439-4A1D-A37F-9967EFCE972D}">
      <dgm:prSet/>
      <dgm:spPr/>
      <dgm:t>
        <a:bodyPr/>
        <a:lstStyle/>
        <a:p>
          <a:endParaRPr lang="en-US"/>
        </a:p>
      </dgm:t>
    </dgm:pt>
    <dgm:pt modelId="{98DFC859-38DF-4F01-A975-8DD1454E6D23}" type="sibTrans" cxnId="{A9E66334-1439-4A1D-A37F-9967EFCE972D}">
      <dgm:prSet/>
      <dgm:spPr/>
      <dgm:t>
        <a:bodyPr/>
        <a:lstStyle/>
        <a:p>
          <a:endParaRPr lang="en-US"/>
        </a:p>
      </dgm:t>
    </dgm:pt>
    <dgm:pt modelId="{44C1DA76-AC3B-4CD0-BCCC-0C59BA4646D6}">
      <dgm:prSet/>
      <dgm:spPr/>
      <dgm:t>
        <a:bodyPr/>
        <a:lstStyle/>
        <a:p>
          <a:r>
            <a:rPr lang="hr-HR" dirty="0"/>
            <a:t>Povećanje broja ljudi</a:t>
          </a:r>
          <a:endParaRPr lang="en-US" dirty="0"/>
        </a:p>
      </dgm:t>
    </dgm:pt>
    <dgm:pt modelId="{3518D2AC-BDAE-4652-AFA0-2F2F436C340E}" type="parTrans" cxnId="{0112B49D-9486-4A71-8195-B651CB572AF6}">
      <dgm:prSet/>
      <dgm:spPr/>
      <dgm:t>
        <a:bodyPr/>
        <a:lstStyle/>
        <a:p>
          <a:endParaRPr lang="en-US"/>
        </a:p>
      </dgm:t>
    </dgm:pt>
    <dgm:pt modelId="{7894AF28-06EA-40A0-9EDA-BD217D3DA7CE}" type="sibTrans" cxnId="{0112B49D-9486-4A71-8195-B651CB572AF6}">
      <dgm:prSet/>
      <dgm:spPr/>
      <dgm:t>
        <a:bodyPr/>
        <a:lstStyle/>
        <a:p>
          <a:endParaRPr lang="en-US"/>
        </a:p>
      </dgm:t>
    </dgm:pt>
    <dgm:pt modelId="{1C48811D-EACD-4D51-9C9B-F516119B21AE}">
      <dgm:prSet/>
      <dgm:spPr/>
      <dgm:t>
        <a:bodyPr/>
        <a:lstStyle/>
        <a:p>
          <a:r>
            <a:rPr lang="hr-HR" dirty="0"/>
            <a:t>Nastajanje trajnih naselja i ljudskih zajednica</a:t>
          </a:r>
          <a:endParaRPr lang="en-US" dirty="0"/>
        </a:p>
      </dgm:t>
    </dgm:pt>
    <dgm:pt modelId="{3AAE6A49-246B-4B7D-AA1B-30DB19227965}" type="parTrans" cxnId="{C72F01E6-39AD-482E-9D53-10928D7AC8C9}">
      <dgm:prSet/>
      <dgm:spPr/>
      <dgm:t>
        <a:bodyPr/>
        <a:lstStyle/>
        <a:p>
          <a:endParaRPr lang="hr-HR"/>
        </a:p>
      </dgm:t>
    </dgm:pt>
    <dgm:pt modelId="{2A54ED82-39F6-44CC-8DB0-DC6FCC5FD643}" type="sibTrans" cxnId="{C72F01E6-39AD-482E-9D53-10928D7AC8C9}">
      <dgm:prSet/>
      <dgm:spPr/>
      <dgm:t>
        <a:bodyPr/>
        <a:lstStyle/>
        <a:p>
          <a:endParaRPr lang="hr-HR"/>
        </a:p>
      </dgm:t>
    </dgm:pt>
    <dgm:pt modelId="{DE15010E-9B4B-42A0-80A3-AE60B819B1A0}" type="pres">
      <dgm:prSet presAssocID="{E6AFF6E6-4848-40EB-97C2-EB67921EC10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B4AB90CB-4140-4809-9AD0-BC869A93DC48}" type="pres">
      <dgm:prSet presAssocID="{0D54C2F5-2554-4D7C-B69A-C8D25A73D6DD}" presName="thickLine" presStyleLbl="alignNode1" presStyleIdx="0" presStyleCnt="4"/>
      <dgm:spPr/>
    </dgm:pt>
    <dgm:pt modelId="{B1505DFA-8E33-4B49-8E51-40CB73B012D4}" type="pres">
      <dgm:prSet presAssocID="{0D54C2F5-2554-4D7C-B69A-C8D25A73D6DD}" presName="horz1" presStyleCnt="0"/>
      <dgm:spPr/>
    </dgm:pt>
    <dgm:pt modelId="{968879BC-77E6-4ACA-8EC9-F74AD3D17821}" type="pres">
      <dgm:prSet presAssocID="{0D54C2F5-2554-4D7C-B69A-C8D25A73D6DD}" presName="tx1" presStyleLbl="revTx" presStyleIdx="0" presStyleCnt="4"/>
      <dgm:spPr/>
      <dgm:t>
        <a:bodyPr/>
        <a:lstStyle/>
        <a:p>
          <a:endParaRPr lang="hr-HR"/>
        </a:p>
      </dgm:t>
    </dgm:pt>
    <dgm:pt modelId="{DC704F6D-393C-4785-A2F1-09B0D554BAF0}" type="pres">
      <dgm:prSet presAssocID="{0D54C2F5-2554-4D7C-B69A-C8D25A73D6DD}" presName="vert1" presStyleCnt="0"/>
      <dgm:spPr/>
    </dgm:pt>
    <dgm:pt modelId="{AEC6CFCC-10CD-44E8-9D7D-D0D4952C8917}" type="pres">
      <dgm:prSet presAssocID="{CEED4E70-7206-4CA1-8D04-C99D8F9B273B}" presName="thickLine" presStyleLbl="alignNode1" presStyleIdx="1" presStyleCnt="4"/>
      <dgm:spPr/>
    </dgm:pt>
    <dgm:pt modelId="{0919BF57-96E7-4044-B65B-C5F3F2949F83}" type="pres">
      <dgm:prSet presAssocID="{CEED4E70-7206-4CA1-8D04-C99D8F9B273B}" presName="horz1" presStyleCnt="0"/>
      <dgm:spPr/>
    </dgm:pt>
    <dgm:pt modelId="{94C23FE5-7186-4461-8421-AF3E38CA2F9E}" type="pres">
      <dgm:prSet presAssocID="{CEED4E70-7206-4CA1-8D04-C99D8F9B273B}" presName="tx1" presStyleLbl="revTx" presStyleIdx="1" presStyleCnt="4"/>
      <dgm:spPr/>
      <dgm:t>
        <a:bodyPr/>
        <a:lstStyle/>
        <a:p>
          <a:endParaRPr lang="hr-HR"/>
        </a:p>
      </dgm:t>
    </dgm:pt>
    <dgm:pt modelId="{FC6D9882-4568-4BF6-A9EA-0E0251E606E6}" type="pres">
      <dgm:prSet presAssocID="{CEED4E70-7206-4CA1-8D04-C99D8F9B273B}" presName="vert1" presStyleCnt="0"/>
      <dgm:spPr/>
    </dgm:pt>
    <dgm:pt modelId="{7C33E84D-DC37-4570-B1C4-4E1F9ED8AABD}" type="pres">
      <dgm:prSet presAssocID="{44C1DA76-AC3B-4CD0-BCCC-0C59BA4646D6}" presName="thickLine" presStyleLbl="alignNode1" presStyleIdx="2" presStyleCnt="4"/>
      <dgm:spPr/>
    </dgm:pt>
    <dgm:pt modelId="{AF567EE8-9BFA-486E-AD46-96DDAD361566}" type="pres">
      <dgm:prSet presAssocID="{44C1DA76-AC3B-4CD0-BCCC-0C59BA4646D6}" presName="horz1" presStyleCnt="0"/>
      <dgm:spPr/>
    </dgm:pt>
    <dgm:pt modelId="{06C04DC2-0FB3-427C-9E52-1D3CF2468985}" type="pres">
      <dgm:prSet presAssocID="{44C1DA76-AC3B-4CD0-BCCC-0C59BA4646D6}" presName="tx1" presStyleLbl="revTx" presStyleIdx="2" presStyleCnt="4"/>
      <dgm:spPr/>
      <dgm:t>
        <a:bodyPr/>
        <a:lstStyle/>
        <a:p>
          <a:endParaRPr lang="hr-HR"/>
        </a:p>
      </dgm:t>
    </dgm:pt>
    <dgm:pt modelId="{34D0D925-E3AD-4552-8BC8-3DAD388EF0D8}" type="pres">
      <dgm:prSet presAssocID="{44C1DA76-AC3B-4CD0-BCCC-0C59BA4646D6}" presName="vert1" presStyleCnt="0"/>
      <dgm:spPr/>
    </dgm:pt>
    <dgm:pt modelId="{10E2B64C-2483-4B59-A890-1C8A10D68045}" type="pres">
      <dgm:prSet presAssocID="{1C48811D-EACD-4D51-9C9B-F516119B21AE}" presName="thickLine" presStyleLbl="alignNode1" presStyleIdx="3" presStyleCnt="4"/>
      <dgm:spPr/>
    </dgm:pt>
    <dgm:pt modelId="{13B6EE6F-353B-42F1-AA85-F086C79CB5B9}" type="pres">
      <dgm:prSet presAssocID="{1C48811D-EACD-4D51-9C9B-F516119B21AE}" presName="horz1" presStyleCnt="0"/>
      <dgm:spPr/>
    </dgm:pt>
    <dgm:pt modelId="{1B31DB6F-78AB-4C81-A79C-9DE1B1387EBA}" type="pres">
      <dgm:prSet presAssocID="{1C48811D-EACD-4D51-9C9B-F516119B21AE}" presName="tx1" presStyleLbl="revTx" presStyleIdx="3" presStyleCnt="4"/>
      <dgm:spPr/>
      <dgm:t>
        <a:bodyPr/>
        <a:lstStyle/>
        <a:p>
          <a:endParaRPr lang="hr-HR"/>
        </a:p>
      </dgm:t>
    </dgm:pt>
    <dgm:pt modelId="{5CFC87F2-A5EC-44D0-87CA-28C72C45A57D}" type="pres">
      <dgm:prSet presAssocID="{1C48811D-EACD-4D51-9C9B-F516119B21AE}" presName="vert1" presStyleCnt="0"/>
      <dgm:spPr/>
    </dgm:pt>
  </dgm:ptLst>
  <dgm:cxnLst>
    <dgm:cxn modelId="{81EBE276-CAEA-4613-96BB-5A8171DE19F2}" type="presOf" srcId="{CEED4E70-7206-4CA1-8D04-C99D8F9B273B}" destId="{94C23FE5-7186-4461-8421-AF3E38CA2F9E}" srcOrd="0" destOrd="0" presId="urn:microsoft.com/office/officeart/2008/layout/LinedList"/>
    <dgm:cxn modelId="{C72F01E6-39AD-482E-9D53-10928D7AC8C9}" srcId="{E6AFF6E6-4848-40EB-97C2-EB67921EC10A}" destId="{1C48811D-EACD-4D51-9C9B-F516119B21AE}" srcOrd="3" destOrd="0" parTransId="{3AAE6A49-246B-4B7D-AA1B-30DB19227965}" sibTransId="{2A54ED82-39F6-44CC-8DB0-DC6FCC5FD643}"/>
    <dgm:cxn modelId="{52701CAD-5107-4BB2-BF2E-92217C448C7C}" type="presOf" srcId="{E6AFF6E6-4848-40EB-97C2-EB67921EC10A}" destId="{DE15010E-9B4B-42A0-80A3-AE60B819B1A0}" srcOrd="0" destOrd="0" presId="urn:microsoft.com/office/officeart/2008/layout/LinedList"/>
    <dgm:cxn modelId="{FCE93FE7-E28D-4EDC-92B1-3D3C2D53975A}" srcId="{E6AFF6E6-4848-40EB-97C2-EB67921EC10A}" destId="{0D54C2F5-2554-4D7C-B69A-C8D25A73D6DD}" srcOrd="0" destOrd="0" parTransId="{CE179581-588D-4883-8D2D-BF25EF981F79}" sibTransId="{C9583966-A62D-4C83-BE38-0BEA0C17AC7E}"/>
    <dgm:cxn modelId="{161F2F06-AE2D-47F1-8265-B3F1BA4AEC80}" type="presOf" srcId="{0D54C2F5-2554-4D7C-B69A-C8D25A73D6DD}" destId="{968879BC-77E6-4ACA-8EC9-F74AD3D17821}" srcOrd="0" destOrd="0" presId="urn:microsoft.com/office/officeart/2008/layout/LinedList"/>
    <dgm:cxn modelId="{63682736-0E14-4118-AA7E-A98B003C88CC}" type="presOf" srcId="{1C48811D-EACD-4D51-9C9B-F516119B21AE}" destId="{1B31DB6F-78AB-4C81-A79C-9DE1B1387EBA}" srcOrd="0" destOrd="0" presId="urn:microsoft.com/office/officeart/2008/layout/LinedList"/>
    <dgm:cxn modelId="{0112B49D-9486-4A71-8195-B651CB572AF6}" srcId="{E6AFF6E6-4848-40EB-97C2-EB67921EC10A}" destId="{44C1DA76-AC3B-4CD0-BCCC-0C59BA4646D6}" srcOrd="2" destOrd="0" parTransId="{3518D2AC-BDAE-4652-AFA0-2F2F436C340E}" sibTransId="{7894AF28-06EA-40A0-9EDA-BD217D3DA7CE}"/>
    <dgm:cxn modelId="{A9E66334-1439-4A1D-A37F-9967EFCE972D}" srcId="{E6AFF6E6-4848-40EB-97C2-EB67921EC10A}" destId="{CEED4E70-7206-4CA1-8D04-C99D8F9B273B}" srcOrd="1" destOrd="0" parTransId="{12A61510-F1DC-49C8-A9A1-19E2C5303611}" sibTransId="{98DFC859-38DF-4F01-A975-8DD1454E6D23}"/>
    <dgm:cxn modelId="{20CCC3FA-FF58-4AE4-8326-4443547C2454}" type="presOf" srcId="{44C1DA76-AC3B-4CD0-BCCC-0C59BA4646D6}" destId="{06C04DC2-0FB3-427C-9E52-1D3CF2468985}" srcOrd="0" destOrd="0" presId="urn:microsoft.com/office/officeart/2008/layout/LinedList"/>
    <dgm:cxn modelId="{852055E0-E75C-4846-967A-8D0FFD433A74}" type="presParOf" srcId="{DE15010E-9B4B-42A0-80A3-AE60B819B1A0}" destId="{B4AB90CB-4140-4809-9AD0-BC869A93DC48}" srcOrd="0" destOrd="0" presId="urn:microsoft.com/office/officeart/2008/layout/LinedList"/>
    <dgm:cxn modelId="{C878D572-2C32-4F36-9B8D-4F6E77BD4E03}" type="presParOf" srcId="{DE15010E-9B4B-42A0-80A3-AE60B819B1A0}" destId="{B1505DFA-8E33-4B49-8E51-40CB73B012D4}" srcOrd="1" destOrd="0" presId="urn:microsoft.com/office/officeart/2008/layout/LinedList"/>
    <dgm:cxn modelId="{0F9B9EF8-ACAE-4159-AD64-4C8EBE358986}" type="presParOf" srcId="{B1505DFA-8E33-4B49-8E51-40CB73B012D4}" destId="{968879BC-77E6-4ACA-8EC9-F74AD3D17821}" srcOrd="0" destOrd="0" presId="urn:microsoft.com/office/officeart/2008/layout/LinedList"/>
    <dgm:cxn modelId="{52F5651B-49C2-4E4F-B858-BE688862DDCA}" type="presParOf" srcId="{B1505DFA-8E33-4B49-8E51-40CB73B012D4}" destId="{DC704F6D-393C-4785-A2F1-09B0D554BAF0}" srcOrd="1" destOrd="0" presId="urn:microsoft.com/office/officeart/2008/layout/LinedList"/>
    <dgm:cxn modelId="{643F1E7D-F22A-402C-A7B1-759C4B75562C}" type="presParOf" srcId="{DE15010E-9B4B-42A0-80A3-AE60B819B1A0}" destId="{AEC6CFCC-10CD-44E8-9D7D-D0D4952C8917}" srcOrd="2" destOrd="0" presId="urn:microsoft.com/office/officeart/2008/layout/LinedList"/>
    <dgm:cxn modelId="{C54B9B3C-B578-4543-B9B3-BE716E785F11}" type="presParOf" srcId="{DE15010E-9B4B-42A0-80A3-AE60B819B1A0}" destId="{0919BF57-96E7-4044-B65B-C5F3F2949F83}" srcOrd="3" destOrd="0" presId="urn:microsoft.com/office/officeart/2008/layout/LinedList"/>
    <dgm:cxn modelId="{01B4DD29-2C60-473A-A7D5-00C4DCEE4FA3}" type="presParOf" srcId="{0919BF57-96E7-4044-B65B-C5F3F2949F83}" destId="{94C23FE5-7186-4461-8421-AF3E38CA2F9E}" srcOrd="0" destOrd="0" presId="urn:microsoft.com/office/officeart/2008/layout/LinedList"/>
    <dgm:cxn modelId="{F70815EA-FC80-41F3-8C9C-FFAEA9D0BEED}" type="presParOf" srcId="{0919BF57-96E7-4044-B65B-C5F3F2949F83}" destId="{FC6D9882-4568-4BF6-A9EA-0E0251E606E6}" srcOrd="1" destOrd="0" presId="urn:microsoft.com/office/officeart/2008/layout/LinedList"/>
    <dgm:cxn modelId="{0C661732-8C6F-49B4-8049-A94FD2BE511C}" type="presParOf" srcId="{DE15010E-9B4B-42A0-80A3-AE60B819B1A0}" destId="{7C33E84D-DC37-4570-B1C4-4E1F9ED8AABD}" srcOrd="4" destOrd="0" presId="urn:microsoft.com/office/officeart/2008/layout/LinedList"/>
    <dgm:cxn modelId="{9AE3AC8A-DE11-4F23-8DF3-3CF32B5188CA}" type="presParOf" srcId="{DE15010E-9B4B-42A0-80A3-AE60B819B1A0}" destId="{AF567EE8-9BFA-486E-AD46-96DDAD361566}" srcOrd="5" destOrd="0" presId="urn:microsoft.com/office/officeart/2008/layout/LinedList"/>
    <dgm:cxn modelId="{14E9C988-193B-4814-80F3-43D67B52EBE9}" type="presParOf" srcId="{AF567EE8-9BFA-486E-AD46-96DDAD361566}" destId="{06C04DC2-0FB3-427C-9E52-1D3CF2468985}" srcOrd="0" destOrd="0" presId="urn:microsoft.com/office/officeart/2008/layout/LinedList"/>
    <dgm:cxn modelId="{4568FB9E-A6CD-4078-A613-8BB0ABA67415}" type="presParOf" srcId="{AF567EE8-9BFA-486E-AD46-96DDAD361566}" destId="{34D0D925-E3AD-4552-8BC8-3DAD388EF0D8}" srcOrd="1" destOrd="0" presId="urn:microsoft.com/office/officeart/2008/layout/LinedList"/>
    <dgm:cxn modelId="{0250BD52-2012-437F-89E6-AFCC25EBF9EF}" type="presParOf" srcId="{DE15010E-9B4B-42A0-80A3-AE60B819B1A0}" destId="{10E2B64C-2483-4B59-A890-1C8A10D68045}" srcOrd="6" destOrd="0" presId="urn:microsoft.com/office/officeart/2008/layout/LinedList"/>
    <dgm:cxn modelId="{1DE65EC0-0224-41D1-A403-B6EE4A860937}" type="presParOf" srcId="{DE15010E-9B4B-42A0-80A3-AE60B819B1A0}" destId="{13B6EE6F-353B-42F1-AA85-F086C79CB5B9}" srcOrd="7" destOrd="0" presId="urn:microsoft.com/office/officeart/2008/layout/LinedList"/>
    <dgm:cxn modelId="{225FBF14-E869-42FE-88A7-7E9CB1040746}" type="presParOf" srcId="{13B6EE6F-353B-42F1-AA85-F086C79CB5B9}" destId="{1B31DB6F-78AB-4C81-A79C-9DE1B1387EBA}" srcOrd="0" destOrd="0" presId="urn:microsoft.com/office/officeart/2008/layout/LinedList"/>
    <dgm:cxn modelId="{7467BE35-0F7A-482E-8179-F89D1DA39441}" type="presParOf" srcId="{13B6EE6F-353B-42F1-AA85-F086C79CB5B9}" destId="{5CFC87F2-A5EC-44D0-87CA-28C72C45A5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9FDBF-F897-4883-B904-C603C671B3C6}" type="doc">
      <dgm:prSet loTypeId="urn:microsoft.com/office/officeart/2005/8/layout/vProcess5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EAC5E85-041C-4E68-9280-8AA4CD03E5C8}">
      <dgm:prSet/>
      <dgm:spPr/>
      <dgm:t>
        <a:bodyPr/>
        <a:lstStyle/>
        <a:p>
          <a:r>
            <a:rPr lang="hr-HR" dirty="0"/>
            <a:t>Rodovi</a:t>
          </a:r>
          <a:endParaRPr lang="en-US" dirty="0"/>
        </a:p>
      </dgm:t>
    </dgm:pt>
    <dgm:pt modelId="{1E12BAB4-588F-434D-AD91-C1D8C6259D9E}" type="parTrans" cxnId="{61843ADE-9B2C-4E7F-B518-218DAE0EBCC7}">
      <dgm:prSet/>
      <dgm:spPr/>
      <dgm:t>
        <a:bodyPr/>
        <a:lstStyle/>
        <a:p>
          <a:endParaRPr lang="en-US"/>
        </a:p>
      </dgm:t>
    </dgm:pt>
    <dgm:pt modelId="{ED2512E0-3AE2-4C2A-AB29-08C6DA61711F}" type="sibTrans" cxnId="{61843ADE-9B2C-4E7F-B518-218DAE0EBCC7}">
      <dgm:prSet/>
      <dgm:spPr/>
      <dgm:t>
        <a:bodyPr/>
        <a:lstStyle/>
        <a:p>
          <a:endParaRPr lang="en-US"/>
        </a:p>
      </dgm:t>
    </dgm:pt>
    <dgm:pt modelId="{DE890AF0-072F-4EE1-822F-14C93399F0A0}">
      <dgm:prSet/>
      <dgm:spPr/>
      <dgm:t>
        <a:bodyPr/>
        <a:lstStyle/>
        <a:p>
          <a:r>
            <a:rPr lang="hr-HR" dirty="0"/>
            <a:t>Bratstvo</a:t>
          </a:r>
          <a:endParaRPr lang="en-US" dirty="0"/>
        </a:p>
      </dgm:t>
    </dgm:pt>
    <dgm:pt modelId="{2062766A-6491-4553-BE13-DB71CF76474C}" type="parTrans" cxnId="{AAD8A432-BFB1-47C7-91CA-9126A43A7BF7}">
      <dgm:prSet/>
      <dgm:spPr/>
      <dgm:t>
        <a:bodyPr/>
        <a:lstStyle/>
        <a:p>
          <a:endParaRPr lang="en-US"/>
        </a:p>
      </dgm:t>
    </dgm:pt>
    <dgm:pt modelId="{DF3B349F-90B9-4B14-8F7F-E8FEC665D364}" type="sibTrans" cxnId="{AAD8A432-BFB1-47C7-91CA-9126A43A7BF7}">
      <dgm:prSet/>
      <dgm:spPr/>
      <dgm:t>
        <a:bodyPr/>
        <a:lstStyle/>
        <a:p>
          <a:endParaRPr lang="en-US"/>
        </a:p>
      </dgm:t>
    </dgm:pt>
    <dgm:pt modelId="{D88E2E89-CCCB-414D-8DBC-2E1A916211D2}">
      <dgm:prSet/>
      <dgm:spPr/>
      <dgm:t>
        <a:bodyPr/>
        <a:lstStyle/>
        <a:p>
          <a:r>
            <a:rPr lang="hr-HR" dirty="0"/>
            <a:t>Pleme</a:t>
          </a:r>
          <a:endParaRPr lang="en-US" dirty="0"/>
        </a:p>
      </dgm:t>
    </dgm:pt>
    <dgm:pt modelId="{E7F19066-7A11-4F14-B644-729ECAE581B7}" type="parTrans" cxnId="{8918301B-6A88-48F6-BDB7-42EFBE1CCB95}">
      <dgm:prSet/>
      <dgm:spPr/>
      <dgm:t>
        <a:bodyPr/>
        <a:lstStyle/>
        <a:p>
          <a:endParaRPr lang="hr-HR"/>
        </a:p>
      </dgm:t>
    </dgm:pt>
    <dgm:pt modelId="{A1E1AA3B-1144-4C2E-9F65-512FDDCB2E2B}" type="sibTrans" cxnId="{8918301B-6A88-48F6-BDB7-42EFBE1CCB95}">
      <dgm:prSet/>
      <dgm:spPr/>
      <dgm:t>
        <a:bodyPr/>
        <a:lstStyle/>
        <a:p>
          <a:endParaRPr lang="hr-HR"/>
        </a:p>
      </dgm:t>
    </dgm:pt>
    <dgm:pt modelId="{E4CA6DFB-5640-4750-963B-A46EB1024EE9}">
      <dgm:prSet/>
      <dgm:spPr/>
      <dgm:t>
        <a:bodyPr/>
        <a:lstStyle/>
        <a:p>
          <a:r>
            <a:rPr lang="hr-HR" dirty="0"/>
            <a:t>Savez plemena</a:t>
          </a:r>
          <a:endParaRPr lang="en-US" dirty="0"/>
        </a:p>
      </dgm:t>
    </dgm:pt>
    <dgm:pt modelId="{C121827F-832A-4A47-B591-BC7150B609C6}" type="parTrans" cxnId="{8F2F26EC-8CCD-4D9D-9E85-DFDD070F95AB}">
      <dgm:prSet/>
      <dgm:spPr/>
      <dgm:t>
        <a:bodyPr/>
        <a:lstStyle/>
        <a:p>
          <a:endParaRPr lang="hr-HR"/>
        </a:p>
      </dgm:t>
    </dgm:pt>
    <dgm:pt modelId="{7258BD2D-2D22-4F5B-9F04-9D2C7CA0EFAE}" type="sibTrans" cxnId="{8F2F26EC-8CCD-4D9D-9E85-DFDD070F95AB}">
      <dgm:prSet/>
      <dgm:spPr/>
      <dgm:t>
        <a:bodyPr/>
        <a:lstStyle/>
        <a:p>
          <a:endParaRPr lang="hr-HR"/>
        </a:p>
      </dgm:t>
    </dgm:pt>
    <dgm:pt modelId="{65E0DA60-9BF8-4B47-9394-7370152B42FA}" type="pres">
      <dgm:prSet presAssocID="{D229FDBF-F897-4883-B904-C603C671B3C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8843071-9A08-4A7E-A059-77C88A752765}" type="pres">
      <dgm:prSet presAssocID="{D229FDBF-F897-4883-B904-C603C671B3C6}" presName="dummyMaxCanvas" presStyleCnt="0">
        <dgm:presLayoutVars/>
      </dgm:prSet>
      <dgm:spPr/>
    </dgm:pt>
    <dgm:pt modelId="{B2499A1D-C636-4A25-B173-2F6EDCF5AB00}" type="pres">
      <dgm:prSet presAssocID="{D229FDBF-F897-4883-B904-C603C671B3C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3359F0-2B24-4F81-B9F0-173D9D2CD2A0}" type="pres">
      <dgm:prSet presAssocID="{D229FDBF-F897-4883-B904-C603C671B3C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856446-F261-4AAA-AF9D-4EAE580BE48F}" type="pres">
      <dgm:prSet presAssocID="{D229FDBF-F897-4883-B904-C603C671B3C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786E49-4ED6-4A2A-B0B0-27428C2AEF3A}" type="pres">
      <dgm:prSet presAssocID="{D229FDBF-F897-4883-B904-C603C671B3C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1E7FD7-4B53-4A11-946B-18566A94C655}" type="pres">
      <dgm:prSet presAssocID="{D229FDBF-F897-4883-B904-C603C671B3C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F8A6EE-5311-4D18-8262-21B4D3680AD6}" type="pres">
      <dgm:prSet presAssocID="{D229FDBF-F897-4883-B904-C603C671B3C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67BC23-7415-45D8-A5C1-61A0F8908403}" type="pres">
      <dgm:prSet presAssocID="{D229FDBF-F897-4883-B904-C603C671B3C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FCA161-D40E-4B7A-9F7C-9449BB60B4E6}" type="pres">
      <dgm:prSet presAssocID="{D229FDBF-F897-4883-B904-C603C671B3C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99131D-3457-418F-B1F8-E6ED9FD8098F}" type="pres">
      <dgm:prSet presAssocID="{D229FDBF-F897-4883-B904-C603C671B3C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BAF886-2BFB-4B4F-8FF2-135D454520B1}" type="pres">
      <dgm:prSet presAssocID="{D229FDBF-F897-4883-B904-C603C671B3C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516292-01CA-4C5A-9415-0898732BC14F}" type="pres">
      <dgm:prSet presAssocID="{D229FDBF-F897-4883-B904-C603C671B3C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C5B3BB6-0633-409C-B6F2-8547EBFAF7FA}" type="presOf" srcId="{E4CA6DFB-5640-4750-963B-A46EB1024EE9}" destId="{33516292-01CA-4C5A-9415-0898732BC14F}" srcOrd="1" destOrd="0" presId="urn:microsoft.com/office/officeart/2005/8/layout/vProcess5"/>
    <dgm:cxn modelId="{61516089-CCC6-4909-97B8-EDB42F97A738}" type="presOf" srcId="{E4CA6DFB-5640-4750-963B-A46EB1024EE9}" destId="{FE786E49-4ED6-4A2A-B0B0-27428C2AEF3A}" srcOrd="0" destOrd="0" presId="urn:microsoft.com/office/officeart/2005/8/layout/vProcess5"/>
    <dgm:cxn modelId="{F7793F80-009A-48C9-BE42-E30D5B11D626}" type="presOf" srcId="{FEAC5E85-041C-4E68-9280-8AA4CD03E5C8}" destId="{F7FCA161-D40E-4B7A-9F7C-9449BB60B4E6}" srcOrd="1" destOrd="0" presId="urn:microsoft.com/office/officeart/2005/8/layout/vProcess5"/>
    <dgm:cxn modelId="{7E995ED2-FF25-4E4A-940A-D2005976FD54}" type="presOf" srcId="{DF3B349F-90B9-4B14-8F7F-E8FEC665D364}" destId="{F7F8A6EE-5311-4D18-8262-21B4D3680AD6}" srcOrd="0" destOrd="0" presId="urn:microsoft.com/office/officeart/2005/8/layout/vProcess5"/>
    <dgm:cxn modelId="{2582B9B5-7ECF-4363-9F17-F5E92B081319}" type="presOf" srcId="{A1E1AA3B-1144-4C2E-9F65-512FDDCB2E2B}" destId="{4067BC23-7415-45D8-A5C1-61A0F8908403}" srcOrd="0" destOrd="0" presId="urn:microsoft.com/office/officeart/2005/8/layout/vProcess5"/>
    <dgm:cxn modelId="{8F2F26EC-8CCD-4D9D-9E85-DFDD070F95AB}" srcId="{D229FDBF-F897-4883-B904-C603C671B3C6}" destId="{E4CA6DFB-5640-4750-963B-A46EB1024EE9}" srcOrd="3" destOrd="0" parTransId="{C121827F-832A-4A47-B591-BC7150B609C6}" sibTransId="{7258BD2D-2D22-4F5B-9F04-9D2C7CA0EFAE}"/>
    <dgm:cxn modelId="{4B184D2F-CAF6-4E90-9F21-D90C176AF0ED}" type="presOf" srcId="{D88E2E89-CCCB-414D-8DBC-2E1A916211D2}" destId="{2DBAF886-2BFB-4B4F-8FF2-135D454520B1}" srcOrd="1" destOrd="0" presId="urn:microsoft.com/office/officeart/2005/8/layout/vProcess5"/>
    <dgm:cxn modelId="{DC099872-FDCD-441F-8FC4-A0801D2BB6B2}" type="presOf" srcId="{ED2512E0-3AE2-4C2A-AB29-08C6DA61711F}" destId="{AA1E7FD7-4B53-4A11-946B-18566A94C655}" srcOrd="0" destOrd="0" presId="urn:microsoft.com/office/officeart/2005/8/layout/vProcess5"/>
    <dgm:cxn modelId="{2300E219-455C-481D-B63C-D9A58689674C}" type="presOf" srcId="{DE890AF0-072F-4EE1-822F-14C93399F0A0}" destId="{0E99131D-3457-418F-B1F8-E6ED9FD8098F}" srcOrd="1" destOrd="0" presId="urn:microsoft.com/office/officeart/2005/8/layout/vProcess5"/>
    <dgm:cxn modelId="{216083D5-B1FC-4320-9566-83C006AEAE62}" type="presOf" srcId="{DE890AF0-072F-4EE1-822F-14C93399F0A0}" destId="{4B3359F0-2B24-4F81-B9F0-173D9D2CD2A0}" srcOrd="0" destOrd="0" presId="urn:microsoft.com/office/officeart/2005/8/layout/vProcess5"/>
    <dgm:cxn modelId="{AAD8A432-BFB1-47C7-91CA-9126A43A7BF7}" srcId="{D229FDBF-F897-4883-B904-C603C671B3C6}" destId="{DE890AF0-072F-4EE1-822F-14C93399F0A0}" srcOrd="1" destOrd="0" parTransId="{2062766A-6491-4553-BE13-DB71CF76474C}" sibTransId="{DF3B349F-90B9-4B14-8F7F-E8FEC665D364}"/>
    <dgm:cxn modelId="{8918301B-6A88-48F6-BDB7-42EFBE1CCB95}" srcId="{D229FDBF-F897-4883-B904-C603C671B3C6}" destId="{D88E2E89-CCCB-414D-8DBC-2E1A916211D2}" srcOrd="2" destOrd="0" parTransId="{E7F19066-7A11-4F14-B644-729ECAE581B7}" sibTransId="{A1E1AA3B-1144-4C2E-9F65-512FDDCB2E2B}"/>
    <dgm:cxn modelId="{61843ADE-9B2C-4E7F-B518-218DAE0EBCC7}" srcId="{D229FDBF-F897-4883-B904-C603C671B3C6}" destId="{FEAC5E85-041C-4E68-9280-8AA4CD03E5C8}" srcOrd="0" destOrd="0" parTransId="{1E12BAB4-588F-434D-AD91-C1D8C6259D9E}" sibTransId="{ED2512E0-3AE2-4C2A-AB29-08C6DA61711F}"/>
    <dgm:cxn modelId="{EB2AADB7-F951-49CE-A56C-9D14E2A56680}" type="presOf" srcId="{D229FDBF-F897-4883-B904-C603C671B3C6}" destId="{65E0DA60-9BF8-4B47-9394-7370152B42FA}" srcOrd="0" destOrd="0" presId="urn:microsoft.com/office/officeart/2005/8/layout/vProcess5"/>
    <dgm:cxn modelId="{3E8936C2-696D-4CBB-A1D9-F7940791E351}" type="presOf" srcId="{D88E2E89-CCCB-414D-8DBC-2E1A916211D2}" destId="{C2856446-F261-4AAA-AF9D-4EAE580BE48F}" srcOrd="0" destOrd="0" presId="urn:microsoft.com/office/officeart/2005/8/layout/vProcess5"/>
    <dgm:cxn modelId="{4AC4FBDE-0FFB-45CF-919F-0FB00CA47760}" type="presOf" srcId="{FEAC5E85-041C-4E68-9280-8AA4CD03E5C8}" destId="{B2499A1D-C636-4A25-B173-2F6EDCF5AB00}" srcOrd="0" destOrd="0" presId="urn:microsoft.com/office/officeart/2005/8/layout/vProcess5"/>
    <dgm:cxn modelId="{09818D95-14A2-4341-B67D-63BB545A3CD4}" type="presParOf" srcId="{65E0DA60-9BF8-4B47-9394-7370152B42FA}" destId="{28843071-9A08-4A7E-A059-77C88A752765}" srcOrd="0" destOrd="0" presId="urn:microsoft.com/office/officeart/2005/8/layout/vProcess5"/>
    <dgm:cxn modelId="{603A2603-4DE1-4C25-A4A9-EB9594B40642}" type="presParOf" srcId="{65E0DA60-9BF8-4B47-9394-7370152B42FA}" destId="{B2499A1D-C636-4A25-B173-2F6EDCF5AB00}" srcOrd="1" destOrd="0" presId="urn:microsoft.com/office/officeart/2005/8/layout/vProcess5"/>
    <dgm:cxn modelId="{F51DDF4E-8216-4DD4-8BE3-D5BE81414BE4}" type="presParOf" srcId="{65E0DA60-9BF8-4B47-9394-7370152B42FA}" destId="{4B3359F0-2B24-4F81-B9F0-173D9D2CD2A0}" srcOrd="2" destOrd="0" presId="urn:microsoft.com/office/officeart/2005/8/layout/vProcess5"/>
    <dgm:cxn modelId="{5D45691D-818D-486B-89AC-9BFDBC829406}" type="presParOf" srcId="{65E0DA60-9BF8-4B47-9394-7370152B42FA}" destId="{C2856446-F261-4AAA-AF9D-4EAE580BE48F}" srcOrd="3" destOrd="0" presId="urn:microsoft.com/office/officeart/2005/8/layout/vProcess5"/>
    <dgm:cxn modelId="{74E63E91-FE28-464F-95D3-47B4034A98DA}" type="presParOf" srcId="{65E0DA60-9BF8-4B47-9394-7370152B42FA}" destId="{FE786E49-4ED6-4A2A-B0B0-27428C2AEF3A}" srcOrd="4" destOrd="0" presId="urn:microsoft.com/office/officeart/2005/8/layout/vProcess5"/>
    <dgm:cxn modelId="{038C9311-1A08-44A0-8D51-C4D39E20E6D6}" type="presParOf" srcId="{65E0DA60-9BF8-4B47-9394-7370152B42FA}" destId="{AA1E7FD7-4B53-4A11-946B-18566A94C655}" srcOrd="5" destOrd="0" presId="urn:microsoft.com/office/officeart/2005/8/layout/vProcess5"/>
    <dgm:cxn modelId="{7BFFDD57-FE98-468C-8A4D-3A7E3CFE8B6B}" type="presParOf" srcId="{65E0DA60-9BF8-4B47-9394-7370152B42FA}" destId="{F7F8A6EE-5311-4D18-8262-21B4D3680AD6}" srcOrd="6" destOrd="0" presId="urn:microsoft.com/office/officeart/2005/8/layout/vProcess5"/>
    <dgm:cxn modelId="{959CEBF3-399A-4A86-9265-559125CB30AC}" type="presParOf" srcId="{65E0DA60-9BF8-4B47-9394-7370152B42FA}" destId="{4067BC23-7415-45D8-A5C1-61A0F8908403}" srcOrd="7" destOrd="0" presId="urn:microsoft.com/office/officeart/2005/8/layout/vProcess5"/>
    <dgm:cxn modelId="{6572DBC8-711E-4AD3-8253-27B69774288C}" type="presParOf" srcId="{65E0DA60-9BF8-4B47-9394-7370152B42FA}" destId="{F7FCA161-D40E-4B7A-9F7C-9449BB60B4E6}" srcOrd="8" destOrd="0" presId="urn:microsoft.com/office/officeart/2005/8/layout/vProcess5"/>
    <dgm:cxn modelId="{71EE2C5E-75CE-40A8-9394-C3F1FA87F0C2}" type="presParOf" srcId="{65E0DA60-9BF8-4B47-9394-7370152B42FA}" destId="{0E99131D-3457-418F-B1F8-E6ED9FD8098F}" srcOrd="9" destOrd="0" presId="urn:microsoft.com/office/officeart/2005/8/layout/vProcess5"/>
    <dgm:cxn modelId="{BCFC20C7-9956-4CE7-8094-181C26287E8D}" type="presParOf" srcId="{65E0DA60-9BF8-4B47-9394-7370152B42FA}" destId="{2DBAF886-2BFB-4B4F-8FF2-135D454520B1}" srcOrd="10" destOrd="0" presId="urn:microsoft.com/office/officeart/2005/8/layout/vProcess5"/>
    <dgm:cxn modelId="{511EBB9A-8D07-46B3-8768-D01827E5D4B6}" type="presParOf" srcId="{65E0DA60-9BF8-4B47-9394-7370152B42FA}" destId="{33516292-01CA-4C5A-9415-0898732BC1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29FDBF-F897-4883-B904-C603C671B3C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AC5E85-041C-4E68-9280-8AA4CD03E5C8}">
      <dgm:prSet/>
      <dgm:spPr/>
      <dgm:t>
        <a:bodyPr/>
        <a:lstStyle/>
        <a:p>
          <a:r>
            <a:rPr lang="hr-HR" dirty="0"/>
            <a:t>Prva stalna naselja</a:t>
          </a:r>
          <a:endParaRPr lang="en-US" dirty="0"/>
        </a:p>
      </dgm:t>
    </dgm:pt>
    <dgm:pt modelId="{1E12BAB4-588F-434D-AD91-C1D8C6259D9E}" type="parTrans" cxnId="{61843ADE-9B2C-4E7F-B518-218DAE0EBCC7}">
      <dgm:prSet/>
      <dgm:spPr/>
      <dgm:t>
        <a:bodyPr/>
        <a:lstStyle/>
        <a:p>
          <a:endParaRPr lang="en-US"/>
        </a:p>
      </dgm:t>
    </dgm:pt>
    <dgm:pt modelId="{ED2512E0-3AE2-4C2A-AB29-08C6DA61711F}" type="sibTrans" cxnId="{61843ADE-9B2C-4E7F-B518-218DAE0EBCC7}">
      <dgm:prSet/>
      <dgm:spPr/>
      <dgm:t>
        <a:bodyPr/>
        <a:lstStyle/>
        <a:p>
          <a:endParaRPr lang="en-US"/>
        </a:p>
      </dgm:t>
    </dgm:pt>
    <dgm:pt modelId="{DE890AF0-072F-4EE1-822F-14C93399F0A0}">
      <dgm:prSet/>
      <dgm:spPr/>
      <dgm:t>
        <a:bodyPr/>
        <a:lstStyle/>
        <a:p>
          <a:r>
            <a:rPr lang="hr-HR" dirty="0"/>
            <a:t>Prvi gradovi i države</a:t>
          </a:r>
          <a:endParaRPr lang="en-US" dirty="0"/>
        </a:p>
      </dgm:t>
    </dgm:pt>
    <dgm:pt modelId="{2062766A-6491-4553-BE13-DB71CF76474C}" type="parTrans" cxnId="{AAD8A432-BFB1-47C7-91CA-9126A43A7BF7}">
      <dgm:prSet/>
      <dgm:spPr/>
      <dgm:t>
        <a:bodyPr/>
        <a:lstStyle/>
        <a:p>
          <a:endParaRPr lang="en-US"/>
        </a:p>
      </dgm:t>
    </dgm:pt>
    <dgm:pt modelId="{DF3B349F-90B9-4B14-8F7F-E8FEC665D364}" type="sibTrans" cxnId="{AAD8A432-BFB1-47C7-91CA-9126A43A7BF7}">
      <dgm:prSet/>
      <dgm:spPr/>
      <dgm:t>
        <a:bodyPr/>
        <a:lstStyle/>
        <a:p>
          <a:endParaRPr lang="en-US"/>
        </a:p>
      </dgm:t>
    </dgm:pt>
    <dgm:pt modelId="{D88E2E89-CCCB-414D-8DBC-2E1A916211D2}">
      <dgm:prSet/>
      <dgm:spPr/>
      <dgm:t>
        <a:bodyPr/>
        <a:lstStyle/>
        <a:p>
          <a:r>
            <a:rPr lang="hr-HR" dirty="0"/>
            <a:t>Prve civilizacije</a:t>
          </a:r>
          <a:endParaRPr lang="en-US" dirty="0"/>
        </a:p>
      </dgm:t>
    </dgm:pt>
    <dgm:pt modelId="{E7F19066-7A11-4F14-B644-729ECAE581B7}" type="parTrans" cxnId="{8918301B-6A88-48F6-BDB7-42EFBE1CCB95}">
      <dgm:prSet/>
      <dgm:spPr/>
      <dgm:t>
        <a:bodyPr/>
        <a:lstStyle/>
        <a:p>
          <a:endParaRPr lang="hr-HR"/>
        </a:p>
      </dgm:t>
    </dgm:pt>
    <dgm:pt modelId="{A1E1AA3B-1144-4C2E-9F65-512FDDCB2E2B}" type="sibTrans" cxnId="{8918301B-6A88-48F6-BDB7-42EFBE1CCB95}">
      <dgm:prSet/>
      <dgm:spPr/>
      <dgm:t>
        <a:bodyPr/>
        <a:lstStyle/>
        <a:p>
          <a:endParaRPr lang="hr-HR"/>
        </a:p>
      </dgm:t>
    </dgm:pt>
    <dgm:pt modelId="{063347F3-D813-47EC-81E2-0B0C40C35C90}" type="pres">
      <dgm:prSet presAssocID="{D229FDBF-F897-4883-B904-C603C671B3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A0E4A2A-EE45-4E48-9E3B-C8311F06DD63}" type="pres">
      <dgm:prSet presAssocID="{FEAC5E85-041C-4E68-9280-8AA4CD03E5C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057A3C-41E8-4E06-8251-552D26E1C133}" type="pres">
      <dgm:prSet presAssocID="{ED2512E0-3AE2-4C2A-AB29-08C6DA61711F}" presName="spacer" presStyleCnt="0"/>
      <dgm:spPr/>
    </dgm:pt>
    <dgm:pt modelId="{C6BB1543-A94A-4152-AE3D-32DD566C0853}" type="pres">
      <dgm:prSet presAssocID="{DE890AF0-072F-4EE1-822F-14C93399F0A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ED188C-BE08-430A-A325-D1EBCDEF6CD0}" type="pres">
      <dgm:prSet presAssocID="{DF3B349F-90B9-4B14-8F7F-E8FEC665D364}" presName="spacer" presStyleCnt="0"/>
      <dgm:spPr/>
    </dgm:pt>
    <dgm:pt modelId="{122F0578-A456-4A38-ABB9-71AC428103CF}" type="pres">
      <dgm:prSet presAssocID="{D88E2E89-CCCB-414D-8DBC-2E1A916211D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52F66C0-AF7C-4BBC-A220-A2B89E810328}" type="presOf" srcId="{D229FDBF-F897-4883-B904-C603C671B3C6}" destId="{063347F3-D813-47EC-81E2-0B0C40C35C90}" srcOrd="0" destOrd="0" presId="urn:microsoft.com/office/officeart/2005/8/layout/vList2"/>
    <dgm:cxn modelId="{DB0D914D-87D2-454A-9C39-9E63275E5A08}" type="presOf" srcId="{FEAC5E85-041C-4E68-9280-8AA4CD03E5C8}" destId="{0A0E4A2A-EE45-4E48-9E3B-C8311F06DD63}" srcOrd="0" destOrd="0" presId="urn:microsoft.com/office/officeart/2005/8/layout/vList2"/>
    <dgm:cxn modelId="{80CCF22B-2E91-4189-AACF-FB0050C96706}" type="presOf" srcId="{D88E2E89-CCCB-414D-8DBC-2E1A916211D2}" destId="{122F0578-A456-4A38-ABB9-71AC428103CF}" srcOrd="0" destOrd="0" presId="urn:microsoft.com/office/officeart/2005/8/layout/vList2"/>
    <dgm:cxn modelId="{D071F603-538E-4506-9A26-4E31B1C9CCEF}" type="presOf" srcId="{DE890AF0-072F-4EE1-822F-14C93399F0A0}" destId="{C6BB1543-A94A-4152-AE3D-32DD566C0853}" srcOrd="0" destOrd="0" presId="urn:microsoft.com/office/officeart/2005/8/layout/vList2"/>
    <dgm:cxn modelId="{8918301B-6A88-48F6-BDB7-42EFBE1CCB95}" srcId="{D229FDBF-F897-4883-B904-C603C671B3C6}" destId="{D88E2E89-CCCB-414D-8DBC-2E1A916211D2}" srcOrd="2" destOrd="0" parTransId="{E7F19066-7A11-4F14-B644-729ECAE581B7}" sibTransId="{A1E1AA3B-1144-4C2E-9F65-512FDDCB2E2B}"/>
    <dgm:cxn modelId="{AAD8A432-BFB1-47C7-91CA-9126A43A7BF7}" srcId="{D229FDBF-F897-4883-B904-C603C671B3C6}" destId="{DE890AF0-072F-4EE1-822F-14C93399F0A0}" srcOrd="1" destOrd="0" parTransId="{2062766A-6491-4553-BE13-DB71CF76474C}" sibTransId="{DF3B349F-90B9-4B14-8F7F-E8FEC665D364}"/>
    <dgm:cxn modelId="{61843ADE-9B2C-4E7F-B518-218DAE0EBCC7}" srcId="{D229FDBF-F897-4883-B904-C603C671B3C6}" destId="{FEAC5E85-041C-4E68-9280-8AA4CD03E5C8}" srcOrd="0" destOrd="0" parTransId="{1E12BAB4-588F-434D-AD91-C1D8C6259D9E}" sibTransId="{ED2512E0-3AE2-4C2A-AB29-08C6DA61711F}"/>
    <dgm:cxn modelId="{B707F412-DB50-41A3-9878-431911A0567F}" type="presParOf" srcId="{063347F3-D813-47EC-81E2-0B0C40C35C90}" destId="{0A0E4A2A-EE45-4E48-9E3B-C8311F06DD63}" srcOrd="0" destOrd="0" presId="urn:microsoft.com/office/officeart/2005/8/layout/vList2"/>
    <dgm:cxn modelId="{1C92B28E-74FF-4AA2-9F00-5E80C4975F2D}" type="presParOf" srcId="{063347F3-D813-47EC-81E2-0B0C40C35C90}" destId="{7D057A3C-41E8-4E06-8251-552D26E1C133}" srcOrd="1" destOrd="0" presId="urn:microsoft.com/office/officeart/2005/8/layout/vList2"/>
    <dgm:cxn modelId="{643C741B-B96D-4EC5-8044-C4FB76758CB3}" type="presParOf" srcId="{063347F3-D813-47EC-81E2-0B0C40C35C90}" destId="{C6BB1543-A94A-4152-AE3D-32DD566C0853}" srcOrd="2" destOrd="0" presId="urn:microsoft.com/office/officeart/2005/8/layout/vList2"/>
    <dgm:cxn modelId="{19FD7AA0-DB73-4E5F-8C82-4756C00E3C21}" type="presParOf" srcId="{063347F3-D813-47EC-81E2-0B0C40C35C90}" destId="{D9ED188C-BE08-430A-A325-D1EBCDEF6CD0}" srcOrd="3" destOrd="0" presId="urn:microsoft.com/office/officeart/2005/8/layout/vList2"/>
    <dgm:cxn modelId="{D1091F01-C366-4A23-89F8-C2E3195BE73F}" type="presParOf" srcId="{063347F3-D813-47EC-81E2-0B0C40C35C90}" destId="{122F0578-A456-4A38-ABB9-71AC428103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B8C5C8-4578-4A0E-A77A-F93C33BE857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2B9064-0B72-4A13-AA95-CC38DFAA040C}">
      <dgm:prSet/>
      <dgm:spPr/>
      <dgm:t>
        <a:bodyPr/>
        <a:lstStyle/>
        <a:p>
          <a:r>
            <a:rPr lang="hr-HR"/>
            <a:t>Bakreno doba</a:t>
          </a:r>
          <a:endParaRPr lang="en-US"/>
        </a:p>
      </dgm:t>
    </dgm:pt>
    <dgm:pt modelId="{F89FD135-3BA3-4E5E-BEED-38D9A707FDB5}" type="parTrans" cxnId="{241A1AAC-2413-4D6A-9EC6-2A15019AA94E}">
      <dgm:prSet/>
      <dgm:spPr/>
      <dgm:t>
        <a:bodyPr/>
        <a:lstStyle/>
        <a:p>
          <a:endParaRPr lang="en-US"/>
        </a:p>
      </dgm:t>
    </dgm:pt>
    <dgm:pt modelId="{D3CDC47B-BC8F-4A24-916D-95C32CFC06D3}" type="sibTrans" cxnId="{241A1AAC-2413-4D6A-9EC6-2A15019AA94E}">
      <dgm:prSet/>
      <dgm:spPr/>
      <dgm:t>
        <a:bodyPr/>
        <a:lstStyle/>
        <a:p>
          <a:endParaRPr lang="en-US"/>
        </a:p>
      </dgm:t>
    </dgm:pt>
    <dgm:pt modelId="{25ED3F1F-3288-471F-8A87-7B3D0EB4D3A9}">
      <dgm:prSet/>
      <dgm:spPr/>
      <dgm:t>
        <a:bodyPr/>
        <a:lstStyle/>
        <a:p>
          <a:r>
            <a:rPr lang="hr-HR"/>
            <a:t>Brončano doba</a:t>
          </a:r>
          <a:endParaRPr lang="en-US"/>
        </a:p>
      </dgm:t>
    </dgm:pt>
    <dgm:pt modelId="{D31C6F59-9A64-49E1-9B16-140205AFCCB5}" type="parTrans" cxnId="{DBCDF235-3BBD-4C35-8C7C-E12BC12B47A8}">
      <dgm:prSet/>
      <dgm:spPr/>
      <dgm:t>
        <a:bodyPr/>
        <a:lstStyle/>
        <a:p>
          <a:endParaRPr lang="en-US"/>
        </a:p>
      </dgm:t>
    </dgm:pt>
    <dgm:pt modelId="{5FAD8CEE-DDC2-4E75-B646-942DC5FA471C}" type="sibTrans" cxnId="{DBCDF235-3BBD-4C35-8C7C-E12BC12B47A8}">
      <dgm:prSet/>
      <dgm:spPr/>
      <dgm:t>
        <a:bodyPr/>
        <a:lstStyle/>
        <a:p>
          <a:endParaRPr lang="en-US"/>
        </a:p>
      </dgm:t>
    </dgm:pt>
    <dgm:pt modelId="{BC77A9FE-EF15-40F9-955D-810B7A2FCA9A}">
      <dgm:prSet/>
      <dgm:spPr/>
      <dgm:t>
        <a:bodyPr/>
        <a:lstStyle/>
        <a:p>
          <a:r>
            <a:rPr lang="hr-HR"/>
            <a:t>Željezno doba</a:t>
          </a:r>
          <a:endParaRPr lang="en-US"/>
        </a:p>
      </dgm:t>
    </dgm:pt>
    <dgm:pt modelId="{7E13566A-AF35-4DAA-87EF-6D112C6B1B76}" type="parTrans" cxnId="{35DA3802-5E96-4F74-9C54-0979A8498332}">
      <dgm:prSet/>
      <dgm:spPr/>
      <dgm:t>
        <a:bodyPr/>
        <a:lstStyle/>
        <a:p>
          <a:endParaRPr lang="en-US"/>
        </a:p>
      </dgm:t>
    </dgm:pt>
    <dgm:pt modelId="{1D1BC5DC-E0E9-42D8-9082-07F7CBEDF036}" type="sibTrans" cxnId="{35DA3802-5E96-4F74-9C54-0979A8498332}">
      <dgm:prSet/>
      <dgm:spPr/>
      <dgm:t>
        <a:bodyPr/>
        <a:lstStyle/>
        <a:p>
          <a:endParaRPr lang="en-US"/>
        </a:p>
      </dgm:t>
    </dgm:pt>
    <dgm:pt modelId="{5742717A-DAB3-48BF-AD73-8F34AB3DD3AA}" type="pres">
      <dgm:prSet presAssocID="{42B8C5C8-4578-4A0E-A77A-F93C33BE857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9D6E0BDB-7B31-4FEB-9AA4-BCCB92A4302D}" type="pres">
      <dgm:prSet presAssocID="{972B9064-0B72-4A13-AA95-CC38DFAA040C}" presName="thickLine" presStyleLbl="alignNode1" presStyleIdx="0" presStyleCnt="3"/>
      <dgm:spPr/>
    </dgm:pt>
    <dgm:pt modelId="{A48209CD-1958-44C9-8A1B-A0ADEAAFCE98}" type="pres">
      <dgm:prSet presAssocID="{972B9064-0B72-4A13-AA95-CC38DFAA040C}" presName="horz1" presStyleCnt="0"/>
      <dgm:spPr/>
    </dgm:pt>
    <dgm:pt modelId="{184B49B2-EAE6-45AD-9481-26EB089F73E3}" type="pres">
      <dgm:prSet presAssocID="{972B9064-0B72-4A13-AA95-CC38DFAA040C}" presName="tx1" presStyleLbl="revTx" presStyleIdx="0" presStyleCnt="3"/>
      <dgm:spPr/>
      <dgm:t>
        <a:bodyPr/>
        <a:lstStyle/>
        <a:p>
          <a:endParaRPr lang="hr-HR"/>
        </a:p>
      </dgm:t>
    </dgm:pt>
    <dgm:pt modelId="{23523E8A-6762-442C-9B75-CCE0AA333921}" type="pres">
      <dgm:prSet presAssocID="{972B9064-0B72-4A13-AA95-CC38DFAA040C}" presName="vert1" presStyleCnt="0"/>
      <dgm:spPr/>
    </dgm:pt>
    <dgm:pt modelId="{2372782B-5481-4729-996A-9DC6EEE812CC}" type="pres">
      <dgm:prSet presAssocID="{25ED3F1F-3288-471F-8A87-7B3D0EB4D3A9}" presName="thickLine" presStyleLbl="alignNode1" presStyleIdx="1" presStyleCnt="3"/>
      <dgm:spPr/>
    </dgm:pt>
    <dgm:pt modelId="{37DEC62A-3B8D-41BD-B5E4-07B04D589C33}" type="pres">
      <dgm:prSet presAssocID="{25ED3F1F-3288-471F-8A87-7B3D0EB4D3A9}" presName="horz1" presStyleCnt="0"/>
      <dgm:spPr/>
    </dgm:pt>
    <dgm:pt modelId="{1E86B865-1E0E-42CD-AF75-33981C30C514}" type="pres">
      <dgm:prSet presAssocID="{25ED3F1F-3288-471F-8A87-7B3D0EB4D3A9}" presName="tx1" presStyleLbl="revTx" presStyleIdx="1" presStyleCnt="3"/>
      <dgm:spPr/>
      <dgm:t>
        <a:bodyPr/>
        <a:lstStyle/>
        <a:p>
          <a:endParaRPr lang="hr-HR"/>
        </a:p>
      </dgm:t>
    </dgm:pt>
    <dgm:pt modelId="{990CEA1C-7094-4E3C-9F55-5D1ABA3DB495}" type="pres">
      <dgm:prSet presAssocID="{25ED3F1F-3288-471F-8A87-7B3D0EB4D3A9}" presName="vert1" presStyleCnt="0"/>
      <dgm:spPr/>
    </dgm:pt>
    <dgm:pt modelId="{5125609D-12D4-4FD1-AF4E-0EE949559069}" type="pres">
      <dgm:prSet presAssocID="{BC77A9FE-EF15-40F9-955D-810B7A2FCA9A}" presName="thickLine" presStyleLbl="alignNode1" presStyleIdx="2" presStyleCnt="3"/>
      <dgm:spPr/>
    </dgm:pt>
    <dgm:pt modelId="{03024CD0-252A-4294-842A-9D160BAF57E0}" type="pres">
      <dgm:prSet presAssocID="{BC77A9FE-EF15-40F9-955D-810B7A2FCA9A}" presName="horz1" presStyleCnt="0"/>
      <dgm:spPr/>
    </dgm:pt>
    <dgm:pt modelId="{33188067-9F58-4172-B8BE-889C8F44BE9B}" type="pres">
      <dgm:prSet presAssocID="{BC77A9FE-EF15-40F9-955D-810B7A2FCA9A}" presName="tx1" presStyleLbl="revTx" presStyleIdx="2" presStyleCnt="3"/>
      <dgm:spPr/>
      <dgm:t>
        <a:bodyPr/>
        <a:lstStyle/>
        <a:p>
          <a:endParaRPr lang="hr-HR"/>
        </a:p>
      </dgm:t>
    </dgm:pt>
    <dgm:pt modelId="{74B89093-FC56-43EF-A33C-9C340F2697CE}" type="pres">
      <dgm:prSet presAssocID="{BC77A9FE-EF15-40F9-955D-810B7A2FCA9A}" presName="vert1" presStyleCnt="0"/>
      <dgm:spPr/>
    </dgm:pt>
  </dgm:ptLst>
  <dgm:cxnLst>
    <dgm:cxn modelId="{0E545902-DE68-4C6C-83C8-AACDD623F553}" type="presOf" srcId="{972B9064-0B72-4A13-AA95-CC38DFAA040C}" destId="{184B49B2-EAE6-45AD-9481-26EB089F73E3}" srcOrd="0" destOrd="0" presId="urn:microsoft.com/office/officeart/2008/layout/LinedList"/>
    <dgm:cxn modelId="{AEC5F541-555E-41B7-B7DC-2FC7B2D7847C}" type="presOf" srcId="{42B8C5C8-4578-4A0E-A77A-F93C33BE857B}" destId="{5742717A-DAB3-48BF-AD73-8F34AB3DD3AA}" srcOrd="0" destOrd="0" presId="urn:microsoft.com/office/officeart/2008/layout/LinedList"/>
    <dgm:cxn modelId="{DBCDF235-3BBD-4C35-8C7C-E12BC12B47A8}" srcId="{42B8C5C8-4578-4A0E-A77A-F93C33BE857B}" destId="{25ED3F1F-3288-471F-8A87-7B3D0EB4D3A9}" srcOrd="1" destOrd="0" parTransId="{D31C6F59-9A64-49E1-9B16-140205AFCCB5}" sibTransId="{5FAD8CEE-DDC2-4E75-B646-942DC5FA471C}"/>
    <dgm:cxn modelId="{241A1AAC-2413-4D6A-9EC6-2A15019AA94E}" srcId="{42B8C5C8-4578-4A0E-A77A-F93C33BE857B}" destId="{972B9064-0B72-4A13-AA95-CC38DFAA040C}" srcOrd="0" destOrd="0" parTransId="{F89FD135-3BA3-4E5E-BEED-38D9A707FDB5}" sibTransId="{D3CDC47B-BC8F-4A24-916D-95C32CFC06D3}"/>
    <dgm:cxn modelId="{ED01FE6B-A76A-4B5B-B228-E2DBB7E6CF68}" type="presOf" srcId="{25ED3F1F-3288-471F-8A87-7B3D0EB4D3A9}" destId="{1E86B865-1E0E-42CD-AF75-33981C30C514}" srcOrd="0" destOrd="0" presId="urn:microsoft.com/office/officeart/2008/layout/LinedList"/>
    <dgm:cxn modelId="{75460A37-84C4-4D7E-BCE1-77D995C6AF9A}" type="presOf" srcId="{BC77A9FE-EF15-40F9-955D-810B7A2FCA9A}" destId="{33188067-9F58-4172-B8BE-889C8F44BE9B}" srcOrd="0" destOrd="0" presId="urn:microsoft.com/office/officeart/2008/layout/LinedList"/>
    <dgm:cxn modelId="{35DA3802-5E96-4F74-9C54-0979A8498332}" srcId="{42B8C5C8-4578-4A0E-A77A-F93C33BE857B}" destId="{BC77A9FE-EF15-40F9-955D-810B7A2FCA9A}" srcOrd="2" destOrd="0" parTransId="{7E13566A-AF35-4DAA-87EF-6D112C6B1B76}" sibTransId="{1D1BC5DC-E0E9-42D8-9082-07F7CBEDF036}"/>
    <dgm:cxn modelId="{9B3BD9F5-8BC0-4A19-84C2-7270975CD587}" type="presParOf" srcId="{5742717A-DAB3-48BF-AD73-8F34AB3DD3AA}" destId="{9D6E0BDB-7B31-4FEB-9AA4-BCCB92A4302D}" srcOrd="0" destOrd="0" presId="urn:microsoft.com/office/officeart/2008/layout/LinedList"/>
    <dgm:cxn modelId="{C78CC8B1-D013-49CF-888D-F5FE2F5C0C50}" type="presParOf" srcId="{5742717A-DAB3-48BF-AD73-8F34AB3DD3AA}" destId="{A48209CD-1958-44C9-8A1B-A0ADEAAFCE98}" srcOrd="1" destOrd="0" presId="urn:microsoft.com/office/officeart/2008/layout/LinedList"/>
    <dgm:cxn modelId="{E76DDBA6-913F-48F4-85FD-D61FD2AC3D5C}" type="presParOf" srcId="{A48209CD-1958-44C9-8A1B-A0ADEAAFCE98}" destId="{184B49B2-EAE6-45AD-9481-26EB089F73E3}" srcOrd="0" destOrd="0" presId="urn:microsoft.com/office/officeart/2008/layout/LinedList"/>
    <dgm:cxn modelId="{296800E9-769D-424F-AE7F-CC9BAE29B55E}" type="presParOf" srcId="{A48209CD-1958-44C9-8A1B-A0ADEAAFCE98}" destId="{23523E8A-6762-442C-9B75-CCE0AA333921}" srcOrd="1" destOrd="0" presId="urn:microsoft.com/office/officeart/2008/layout/LinedList"/>
    <dgm:cxn modelId="{62D191DB-DD3F-40BF-8C7E-76633BC0EF04}" type="presParOf" srcId="{5742717A-DAB3-48BF-AD73-8F34AB3DD3AA}" destId="{2372782B-5481-4729-996A-9DC6EEE812CC}" srcOrd="2" destOrd="0" presId="urn:microsoft.com/office/officeart/2008/layout/LinedList"/>
    <dgm:cxn modelId="{89B3B8BB-B3AF-4451-83BD-9CB63A7F872D}" type="presParOf" srcId="{5742717A-DAB3-48BF-AD73-8F34AB3DD3AA}" destId="{37DEC62A-3B8D-41BD-B5E4-07B04D589C33}" srcOrd="3" destOrd="0" presId="urn:microsoft.com/office/officeart/2008/layout/LinedList"/>
    <dgm:cxn modelId="{9C1D675D-9665-422A-BA98-40AC4B3CED8B}" type="presParOf" srcId="{37DEC62A-3B8D-41BD-B5E4-07B04D589C33}" destId="{1E86B865-1E0E-42CD-AF75-33981C30C514}" srcOrd="0" destOrd="0" presId="urn:microsoft.com/office/officeart/2008/layout/LinedList"/>
    <dgm:cxn modelId="{95A6D911-F244-4EA5-9FC9-D21B02FEA8A6}" type="presParOf" srcId="{37DEC62A-3B8D-41BD-B5E4-07B04D589C33}" destId="{990CEA1C-7094-4E3C-9F55-5D1ABA3DB495}" srcOrd="1" destOrd="0" presId="urn:microsoft.com/office/officeart/2008/layout/LinedList"/>
    <dgm:cxn modelId="{D7821E85-5011-4F2C-BAB3-12D63F43FA7B}" type="presParOf" srcId="{5742717A-DAB3-48BF-AD73-8F34AB3DD3AA}" destId="{5125609D-12D4-4FD1-AF4E-0EE949559069}" srcOrd="4" destOrd="0" presId="urn:microsoft.com/office/officeart/2008/layout/LinedList"/>
    <dgm:cxn modelId="{FAE814F4-2200-43B5-83ED-76C17327153B}" type="presParOf" srcId="{5742717A-DAB3-48BF-AD73-8F34AB3DD3AA}" destId="{03024CD0-252A-4294-842A-9D160BAF57E0}" srcOrd="5" destOrd="0" presId="urn:microsoft.com/office/officeart/2008/layout/LinedList"/>
    <dgm:cxn modelId="{B61665F6-C62A-448A-9755-E688E2AB2343}" type="presParOf" srcId="{03024CD0-252A-4294-842A-9D160BAF57E0}" destId="{33188067-9F58-4172-B8BE-889C8F44BE9B}" srcOrd="0" destOrd="0" presId="urn:microsoft.com/office/officeart/2008/layout/LinedList"/>
    <dgm:cxn modelId="{AD10C80F-CB72-4FFB-B438-EBE4282B22DC}" type="presParOf" srcId="{03024CD0-252A-4294-842A-9D160BAF57E0}" destId="{74B89093-FC56-43EF-A33C-9C340F2697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131426-D7C9-45FE-8C7D-6A92CB435EFE}" type="doc">
      <dgm:prSet loTypeId="urn:microsoft.com/office/officeart/2008/layout/Lined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6D0880FE-3087-4F50-A25A-A737C1C04599}">
      <dgm:prSet/>
      <dgm:spPr/>
      <dgm:t>
        <a:bodyPr/>
        <a:lstStyle/>
        <a:p>
          <a:r>
            <a:rPr lang="hr-HR" dirty="0" err="1"/>
            <a:t>Hallstatt</a:t>
          </a:r>
          <a:r>
            <a:rPr lang="hr-HR" dirty="0"/>
            <a:t> u Austriji iz starijeg željeznog doba</a:t>
          </a:r>
          <a:endParaRPr lang="en-US" dirty="0"/>
        </a:p>
      </dgm:t>
    </dgm:pt>
    <dgm:pt modelId="{0332A6D0-361F-415F-852C-4AAA1CA865F8}" type="parTrans" cxnId="{D9C7445F-C6C0-44A4-94F2-C9AE9873384E}">
      <dgm:prSet/>
      <dgm:spPr/>
      <dgm:t>
        <a:bodyPr/>
        <a:lstStyle/>
        <a:p>
          <a:endParaRPr lang="en-US"/>
        </a:p>
      </dgm:t>
    </dgm:pt>
    <dgm:pt modelId="{ECA9293C-792B-43D8-8FFC-ADC540E8D6C8}" type="sibTrans" cxnId="{D9C7445F-C6C0-44A4-94F2-C9AE9873384E}">
      <dgm:prSet/>
      <dgm:spPr/>
      <dgm:t>
        <a:bodyPr/>
        <a:lstStyle/>
        <a:p>
          <a:endParaRPr lang="en-US"/>
        </a:p>
      </dgm:t>
    </dgm:pt>
    <dgm:pt modelId="{1811E343-3DB0-43D0-A3D0-9909D668A5B9}">
      <dgm:prSet/>
      <dgm:spPr/>
      <dgm:t>
        <a:bodyPr/>
        <a:lstStyle/>
        <a:p>
          <a:r>
            <a:rPr lang="hr-HR" dirty="0" err="1"/>
            <a:t>La</a:t>
          </a:r>
          <a:r>
            <a:rPr lang="hr-HR" dirty="0"/>
            <a:t> </a:t>
          </a:r>
          <a:r>
            <a:rPr lang="hr-HR" dirty="0" err="1" smtClean="0"/>
            <a:t>Tèn</a:t>
          </a:r>
          <a:r>
            <a:rPr lang="hr-HR" dirty="0" smtClean="0"/>
            <a:t> </a:t>
          </a:r>
          <a:r>
            <a:rPr lang="hr-HR" dirty="0"/>
            <a:t>u Švicarskoj iz mlađeg željeznog doba</a:t>
          </a:r>
          <a:endParaRPr lang="en-US" dirty="0"/>
        </a:p>
      </dgm:t>
    </dgm:pt>
    <dgm:pt modelId="{F773A373-0019-47FB-B967-69EC59720730}" type="parTrans" cxnId="{5D55E07F-ED21-4599-B8E0-A969CE0CA8A8}">
      <dgm:prSet/>
      <dgm:spPr/>
      <dgm:t>
        <a:bodyPr/>
        <a:lstStyle/>
        <a:p>
          <a:endParaRPr lang="en-US"/>
        </a:p>
      </dgm:t>
    </dgm:pt>
    <dgm:pt modelId="{1FB296CA-FC6E-4528-ADD7-09FD3D73A2FF}" type="sibTrans" cxnId="{5D55E07F-ED21-4599-B8E0-A969CE0CA8A8}">
      <dgm:prSet/>
      <dgm:spPr/>
      <dgm:t>
        <a:bodyPr/>
        <a:lstStyle/>
        <a:p>
          <a:endParaRPr lang="en-US"/>
        </a:p>
      </dgm:t>
    </dgm:pt>
    <dgm:pt modelId="{4C1529C9-0450-43DD-B13A-83DAD0040704}" type="pres">
      <dgm:prSet presAssocID="{2A131426-D7C9-45FE-8C7D-6A92CB435EF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113C2255-A5DB-41B7-814D-AB4C762371FA}" type="pres">
      <dgm:prSet presAssocID="{6D0880FE-3087-4F50-A25A-A737C1C04599}" presName="thickLine" presStyleLbl="alignNode1" presStyleIdx="0" presStyleCnt="2"/>
      <dgm:spPr/>
    </dgm:pt>
    <dgm:pt modelId="{E81EA5B3-76D7-4FFA-A0AB-D82FBB2F22E9}" type="pres">
      <dgm:prSet presAssocID="{6D0880FE-3087-4F50-A25A-A737C1C04599}" presName="horz1" presStyleCnt="0"/>
      <dgm:spPr/>
    </dgm:pt>
    <dgm:pt modelId="{F8F69D12-33C3-4D1B-B4E3-936D06BE09D5}" type="pres">
      <dgm:prSet presAssocID="{6D0880FE-3087-4F50-A25A-A737C1C04599}" presName="tx1" presStyleLbl="revTx" presStyleIdx="0" presStyleCnt="2"/>
      <dgm:spPr/>
      <dgm:t>
        <a:bodyPr/>
        <a:lstStyle/>
        <a:p>
          <a:endParaRPr lang="hr-HR"/>
        </a:p>
      </dgm:t>
    </dgm:pt>
    <dgm:pt modelId="{99095F7A-6701-4E18-8919-B6ADD479DB62}" type="pres">
      <dgm:prSet presAssocID="{6D0880FE-3087-4F50-A25A-A737C1C04599}" presName="vert1" presStyleCnt="0"/>
      <dgm:spPr/>
    </dgm:pt>
    <dgm:pt modelId="{44F2610A-605D-471F-9F31-9D41BAACBA05}" type="pres">
      <dgm:prSet presAssocID="{1811E343-3DB0-43D0-A3D0-9909D668A5B9}" presName="thickLine" presStyleLbl="alignNode1" presStyleIdx="1" presStyleCnt="2"/>
      <dgm:spPr/>
    </dgm:pt>
    <dgm:pt modelId="{B5BE6035-2206-4399-A4C4-FFCE0372FD81}" type="pres">
      <dgm:prSet presAssocID="{1811E343-3DB0-43D0-A3D0-9909D668A5B9}" presName="horz1" presStyleCnt="0"/>
      <dgm:spPr/>
    </dgm:pt>
    <dgm:pt modelId="{18DF20CD-A33B-421B-95FA-DD6B1BBC1F2F}" type="pres">
      <dgm:prSet presAssocID="{1811E343-3DB0-43D0-A3D0-9909D668A5B9}" presName="tx1" presStyleLbl="revTx" presStyleIdx="1" presStyleCnt="2"/>
      <dgm:spPr/>
      <dgm:t>
        <a:bodyPr/>
        <a:lstStyle/>
        <a:p>
          <a:endParaRPr lang="hr-HR"/>
        </a:p>
      </dgm:t>
    </dgm:pt>
    <dgm:pt modelId="{ED8F0513-D085-4B2C-953A-702F8010294A}" type="pres">
      <dgm:prSet presAssocID="{1811E343-3DB0-43D0-A3D0-9909D668A5B9}" presName="vert1" presStyleCnt="0"/>
      <dgm:spPr/>
    </dgm:pt>
  </dgm:ptLst>
  <dgm:cxnLst>
    <dgm:cxn modelId="{306F37A2-76F8-4378-9421-7BE61E675D80}" type="presOf" srcId="{6D0880FE-3087-4F50-A25A-A737C1C04599}" destId="{F8F69D12-33C3-4D1B-B4E3-936D06BE09D5}" srcOrd="0" destOrd="0" presId="urn:microsoft.com/office/officeart/2008/layout/LinedList"/>
    <dgm:cxn modelId="{87272FA5-402F-4FAC-81BE-4CDCE45CBC75}" type="presOf" srcId="{2A131426-D7C9-45FE-8C7D-6A92CB435EFE}" destId="{4C1529C9-0450-43DD-B13A-83DAD0040704}" srcOrd="0" destOrd="0" presId="urn:microsoft.com/office/officeart/2008/layout/LinedList"/>
    <dgm:cxn modelId="{097435D6-FDC2-4DE3-A554-1CF4CFE0FB6E}" type="presOf" srcId="{1811E343-3DB0-43D0-A3D0-9909D668A5B9}" destId="{18DF20CD-A33B-421B-95FA-DD6B1BBC1F2F}" srcOrd="0" destOrd="0" presId="urn:microsoft.com/office/officeart/2008/layout/LinedList"/>
    <dgm:cxn modelId="{5D55E07F-ED21-4599-B8E0-A969CE0CA8A8}" srcId="{2A131426-D7C9-45FE-8C7D-6A92CB435EFE}" destId="{1811E343-3DB0-43D0-A3D0-9909D668A5B9}" srcOrd="1" destOrd="0" parTransId="{F773A373-0019-47FB-B967-69EC59720730}" sibTransId="{1FB296CA-FC6E-4528-ADD7-09FD3D73A2FF}"/>
    <dgm:cxn modelId="{D9C7445F-C6C0-44A4-94F2-C9AE9873384E}" srcId="{2A131426-D7C9-45FE-8C7D-6A92CB435EFE}" destId="{6D0880FE-3087-4F50-A25A-A737C1C04599}" srcOrd="0" destOrd="0" parTransId="{0332A6D0-361F-415F-852C-4AAA1CA865F8}" sibTransId="{ECA9293C-792B-43D8-8FFC-ADC540E8D6C8}"/>
    <dgm:cxn modelId="{F0C6117E-AE47-4A82-98C0-35F8C1070F9F}" type="presParOf" srcId="{4C1529C9-0450-43DD-B13A-83DAD0040704}" destId="{113C2255-A5DB-41B7-814D-AB4C762371FA}" srcOrd="0" destOrd="0" presId="urn:microsoft.com/office/officeart/2008/layout/LinedList"/>
    <dgm:cxn modelId="{0CBF6D39-8B53-43EE-A15B-EFC8E91B2F3D}" type="presParOf" srcId="{4C1529C9-0450-43DD-B13A-83DAD0040704}" destId="{E81EA5B3-76D7-4FFA-A0AB-D82FBB2F22E9}" srcOrd="1" destOrd="0" presId="urn:microsoft.com/office/officeart/2008/layout/LinedList"/>
    <dgm:cxn modelId="{141728FC-499B-411C-A9A8-230C503672C8}" type="presParOf" srcId="{E81EA5B3-76D7-4FFA-A0AB-D82FBB2F22E9}" destId="{F8F69D12-33C3-4D1B-B4E3-936D06BE09D5}" srcOrd="0" destOrd="0" presId="urn:microsoft.com/office/officeart/2008/layout/LinedList"/>
    <dgm:cxn modelId="{BD20F09D-1FDC-4DA0-B85C-2362518F212C}" type="presParOf" srcId="{E81EA5B3-76D7-4FFA-A0AB-D82FBB2F22E9}" destId="{99095F7A-6701-4E18-8919-B6ADD479DB62}" srcOrd="1" destOrd="0" presId="urn:microsoft.com/office/officeart/2008/layout/LinedList"/>
    <dgm:cxn modelId="{03AFF75D-B72A-46DB-B49D-56FD9F39AE39}" type="presParOf" srcId="{4C1529C9-0450-43DD-B13A-83DAD0040704}" destId="{44F2610A-605D-471F-9F31-9D41BAACBA05}" srcOrd="2" destOrd="0" presId="urn:microsoft.com/office/officeart/2008/layout/LinedList"/>
    <dgm:cxn modelId="{728C55F6-F9A0-4698-B420-6E818D191EA4}" type="presParOf" srcId="{4C1529C9-0450-43DD-B13A-83DAD0040704}" destId="{B5BE6035-2206-4399-A4C4-FFCE0372FD81}" srcOrd="3" destOrd="0" presId="urn:microsoft.com/office/officeart/2008/layout/LinedList"/>
    <dgm:cxn modelId="{41B6E64D-3477-43D4-AD69-2D2462DBD59A}" type="presParOf" srcId="{B5BE6035-2206-4399-A4C4-FFCE0372FD81}" destId="{18DF20CD-A33B-421B-95FA-DD6B1BBC1F2F}" srcOrd="0" destOrd="0" presId="urn:microsoft.com/office/officeart/2008/layout/LinedList"/>
    <dgm:cxn modelId="{46D87942-5FB5-4519-8E6F-A05DD2FF2868}" type="presParOf" srcId="{B5BE6035-2206-4399-A4C4-FFCE0372FD81}" destId="{ED8F0513-D085-4B2C-953A-702F801029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AB90CB-4140-4809-9AD0-BC869A93DC48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879BC-77E6-4ACA-8EC9-F74AD3D17821}">
      <dsp:nvSpPr>
        <dsp:cNvPr id="0" name=""/>
        <dsp:cNvSpPr/>
      </dsp:nvSpPr>
      <dsp:spPr>
        <a:xfrm>
          <a:off x="0" y="0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Bolji životni uvjeti</a:t>
          </a:r>
          <a:endParaRPr lang="en-US" sz="2600" kern="1200" dirty="0"/>
        </a:p>
      </dsp:txBody>
      <dsp:txXfrm>
        <a:off x="0" y="0"/>
        <a:ext cx="4869656" cy="957262"/>
      </dsp:txXfrm>
    </dsp:sp>
    <dsp:sp modelId="{AEC6CFCC-10CD-44E8-9D7D-D0D4952C8917}">
      <dsp:nvSpPr>
        <dsp:cNvPr id="0" name=""/>
        <dsp:cNvSpPr/>
      </dsp:nvSpPr>
      <dsp:spPr>
        <a:xfrm>
          <a:off x="0" y="957262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23FE5-7186-4461-8421-AF3E38CA2F9E}">
      <dsp:nvSpPr>
        <dsp:cNvPr id="0" name=""/>
        <dsp:cNvSpPr/>
      </dsp:nvSpPr>
      <dsp:spPr>
        <a:xfrm>
          <a:off x="0" y="957262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Sigurniji izvori hrane</a:t>
          </a:r>
          <a:endParaRPr lang="en-US" sz="2600" kern="1200" dirty="0"/>
        </a:p>
      </dsp:txBody>
      <dsp:txXfrm>
        <a:off x="0" y="957262"/>
        <a:ext cx="4869656" cy="957262"/>
      </dsp:txXfrm>
    </dsp:sp>
    <dsp:sp modelId="{7C33E84D-DC37-4570-B1C4-4E1F9ED8AABD}">
      <dsp:nvSpPr>
        <dsp:cNvPr id="0" name=""/>
        <dsp:cNvSpPr/>
      </dsp:nvSpPr>
      <dsp:spPr>
        <a:xfrm>
          <a:off x="0" y="1914525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04DC2-0FB3-427C-9E52-1D3CF2468985}">
      <dsp:nvSpPr>
        <dsp:cNvPr id="0" name=""/>
        <dsp:cNvSpPr/>
      </dsp:nvSpPr>
      <dsp:spPr>
        <a:xfrm>
          <a:off x="0" y="1914525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Povećanje broja ljudi</a:t>
          </a:r>
          <a:endParaRPr lang="en-US" sz="2600" kern="1200" dirty="0"/>
        </a:p>
      </dsp:txBody>
      <dsp:txXfrm>
        <a:off x="0" y="1914525"/>
        <a:ext cx="4869656" cy="957262"/>
      </dsp:txXfrm>
    </dsp:sp>
    <dsp:sp modelId="{10E2B64C-2483-4B59-A890-1C8A10D68045}">
      <dsp:nvSpPr>
        <dsp:cNvPr id="0" name=""/>
        <dsp:cNvSpPr/>
      </dsp:nvSpPr>
      <dsp:spPr>
        <a:xfrm>
          <a:off x="0" y="2871787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1DB6F-78AB-4C81-A79C-9DE1B1387EBA}">
      <dsp:nvSpPr>
        <dsp:cNvPr id="0" name=""/>
        <dsp:cNvSpPr/>
      </dsp:nvSpPr>
      <dsp:spPr>
        <a:xfrm>
          <a:off x="0" y="2871787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Nastajanje trajnih naselja i ljudskih zajednica</a:t>
          </a:r>
          <a:endParaRPr lang="en-US" sz="2600" kern="1200" dirty="0"/>
        </a:p>
      </dsp:txBody>
      <dsp:txXfrm>
        <a:off x="0" y="2871787"/>
        <a:ext cx="4869656" cy="9572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499A1D-C636-4A25-B173-2F6EDCF5AB00}">
      <dsp:nvSpPr>
        <dsp:cNvPr id="0" name=""/>
        <dsp:cNvSpPr/>
      </dsp:nvSpPr>
      <dsp:spPr>
        <a:xfrm>
          <a:off x="0" y="0"/>
          <a:ext cx="4312920" cy="762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Rodovi</a:t>
          </a:r>
          <a:endParaRPr lang="en-US" sz="3300" kern="1200" dirty="0"/>
        </a:p>
      </dsp:txBody>
      <dsp:txXfrm>
        <a:off x="0" y="0"/>
        <a:ext cx="3470900" cy="762008"/>
      </dsp:txXfrm>
    </dsp:sp>
    <dsp:sp modelId="{4B3359F0-2B24-4F81-B9F0-173D9D2CD2A0}">
      <dsp:nvSpPr>
        <dsp:cNvPr id="0" name=""/>
        <dsp:cNvSpPr/>
      </dsp:nvSpPr>
      <dsp:spPr>
        <a:xfrm>
          <a:off x="361207" y="900555"/>
          <a:ext cx="4312920" cy="762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Bratstvo</a:t>
          </a:r>
          <a:endParaRPr lang="en-US" sz="3300" kern="1200" dirty="0"/>
        </a:p>
      </dsp:txBody>
      <dsp:txXfrm>
        <a:off x="361207" y="900555"/>
        <a:ext cx="3456407" cy="762008"/>
      </dsp:txXfrm>
    </dsp:sp>
    <dsp:sp modelId="{C2856446-F261-4AAA-AF9D-4EAE580BE48F}">
      <dsp:nvSpPr>
        <dsp:cNvPr id="0" name=""/>
        <dsp:cNvSpPr/>
      </dsp:nvSpPr>
      <dsp:spPr>
        <a:xfrm>
          <a:off x="717022" y="1801111"/>
          <a:ext cx="4312920" cy="762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Pleme</a:t>
          </a:r>
          <a:endParaRPr lang="en-US" sz="3300" kern="1200" dirty="0"/>
        </a:p>
      </dsp:txBody>
      <dsp:txXfrm>
        <a:off x="717022" y="1801111"/>
        <a:ext cx="3461798" cy="762008"/>
      </dsp:txXfrm>
    </dsp:sp>
    <dsp:sp modelId="{FE786E49-4ED6-4A2A-B0B0-27428C2AEF3A}">
      <dsp:nvSpPr>
        <dsp:cNvPr id="0" name=""/>
        <dsp:cNvSpPr/>
      </dsp:nvSpPr>
      <dsp:spPr>
        <a:xfrm>
          <a:off x="1078229" y="2701666"/>
          <a:ext cx="4312920" cy="762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Savez plemena</a:t>
          </a:r>
          <a:endParaRPr lang="en-US" sz="3300" kern="1200" dirty="0"/>
        </a:p>
      </dsp:txBody>
      <dsp:txXfrm>
        <a:off x="1078229" y="2701666"/>
        <a:ext cx="3456407" cy="762008"/>
      </dsp:txXfrm>
    </dsp:sp>
    <dsp:sp modelId="{AA1E7FD7-4B53-4A11-946B-18566A94C655}">
      <dsp:nvSpPr>
        <dsp:cNvPr id="0" name=""/>
        <dsp:cNvSpPr/>
      </dsp:nvSpPr>
      <dsp:spPr>
        <a:xfrm>
          <a:off x="3817614" y="583629"/>
          <a:ext cx="495305" cy="4953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817614" y="583629"/>
        <a:ext cx="495305" cy="495305"/>
      </dsp:txXfrm>
    </dsp:sp>
    <dsp:sp modelId="{F7F8A6EE-5311-4D18-8262-21B4D3680AD6}">
      <dsp:nvSpPr>
        <dsp:cNvPr id="0" name=""/>
        <dsp:cNvSpPr/>
      </dsp:nvSpPr>
      <dsp:spPr>
        <a:xfrm>
          <a:off x="4178821" y="1484184"/>
          <a:ext cx="495305" cy="4953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178821" y="1484184"/>
        <a:ext cx="495305" cy="495305"/>
      </dsp:txXfrm>
    </dsp:sp>
    <dsp:sp modelId="{4067BC23-7415-45D8-A5C1-61A0F8908403}">
      <dsp:nvSpPr>
        <dsp:cNvPr id="0" name=""/>
        <dsp:cNvSpPr/>
      </dsp:nvSpPr>
      <dsp:spPr>
        <a:xfrm>
          <a:off x="4534637" y="2384740"/>
          <a:ext cx="495305" cy="4953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kern="1200"/>
        </a:p>
      </dsp:txBody>
      <dsp:txXfrm>
        <a:off x="4534637" y="2384740"/>
        <a:ext cx="495305" cy="4953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0E4A2A-EE45-4E48-9E3B-C8311F06DD63}">
      <dsp:nvSpPr>
        <dsp:cNvPr id="0" name=""/>
        <dsp:cNvSpPr/>
      </dsp:nvSpPr>
      <dsp:spPr>
        <a:xfrm>
          <a:off x="0" y="243652"/>
          <a:ext cx="4869656" cy="10313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300" kern="1200" dirty="0"/>
            <a:t>Prva stalna naselja</a:t>
          </a:r>
          <a:endParaRPr lang="en-US" sz="4300" kern="1200" dirty="0"/>
        </a:p>
      </dsp:txBody>
      <dsp:txXfrm>
        <a:off x="0" y="243652"/>
        <a:ext cx="4869656" cy="1031354"/>
      </dsp:txXfrm>
    </dsp:sp>
    <dsp:sp modelId="{C6BB1543-A94A-4152-AE3D-32DD566C0853}">
      <dsp:nvSpPr>
        <dsp:cNvPr id="0" name=""/>
        <dsp:cNvSpPr/>
      </dsp:nvSpPr>
      <dsp:spPr>
        <a:xfrm>
          <a:off x="0" y="1398847"/>
          <a:ext cx="4869656" cy="1031354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300" kern="1200" dirty="0"/>
            <a:t>Prvi gradovi i države</a:t>
          </a:r>
          <a:endParaRPr lang="en-US" sz="4300" kern="1200" dirty="0"/>
        </a:p>
      </dsp:txBody>
      <dsp:txXfrm>
        <a:off x="0" y="1398847"/>
        <a:ext cx="4869656" cy="1031354"/>
      </dsp:txXfrm>
    </dsp:sp>
    <dsp:sp modelId="{122F0578-A456-4A38-ABB9-71AC428103CF}">
      <dsp:nvSpPr>
        <dsp:cNvPr id="0" name=""/>
        <dsp:cNvSpPr/>
      </dsp:nvSpPr>
      <dsp:spPr>
        <a:xfrm>
          <a:off x="0" y="2554042"/>
          <a:ext cx="4869656" cy="103135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300" kern="1200" dirty="0"/>
            <a:t>Prve civilizacije</a:t>
          </a:r>
          <a:endParaRPr lang="en-US" sz="4300" kern="1200" dirty="0"/>
        </a:p>
      </dsp:txBody>
      <dsp:txXfrm>
        <a:off x="0" y="2554042"/>
        <a:ext cx="4869656" cy="10313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6E0BDB-7B31-4FEB-9AA4-BCCB92A4302D}">
      <dsp:nvSpPr>
        <dsp:cNvPr id="0" name=""/>
        <dsp:cNvSpPr/>
      </dsp:nvSpPr>
      <dsp:spPr>
        <a:xfrm>
          <a:off x="0" y="1869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B49B2-EAE6-45AD-9481-26EB089F73E3}">
      <dsp:nvSpPr>
        <dsp:cNvPr id="0" name=""/>
        <dsp:cNvSpPr/>
      </dsp:nvSpPr>
      <dsp:spPr>
        <a:xfrm>
          <a:off x="0" y="1869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600" kern="1200"/>
            <a:t>Bakreno doba</a:t>
          </a:r>
          <a:endParaRPr lang="en-US" sz="5600" kern="1200"/>
        </a:p>
      </dsp:txBody>
      <dsp:txXfrm>
        <a:off x="0" y="1869"/>
        <a:ext cx="4869656" cy="1275103"/>
      </dsp:txXfrm>
    </dsp:sp>
    <dsp:sp modelId="{2372782B-5481-4729-996A-9DC6EEE812CC}">
      <dsp:nvSpPr>
        <dsp:cNvPr id="0" name=""/>
        <dsp:cNvSpPr/>
      </dsp:nvSpPr>
      <dsp:spPr>
        <a:xfrm>
          <a:off x="0" y="1276973"/>
          <a:ext cx="4869656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6B865-1E0E-42CD-AF75-33981C30C514}">
      <dsp:nvSpPr>
        <dsp:cNvPr id="0" name=""/>
        <dsp:cNvSpPr/>
      </dsp:nvSpPr>
      <dsp:spPr>
        <a:xfrm>
          <a:off x="0" y="1276973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600" kern="1200"/>
            <a:t>Brončano doba</a:t>
          </a:r>
          <a:endParaRPr lang="en-US" sz="5600" kern="1200"/>
        </a:p>
      </dsp:txBody>
      <dsp:txXfrm>
        <a:off x="0" y="1276973"/>
        <a:ext cx="4869656" cy="1275103"/>
      </dsp:txXfrm>
    </dsp:sp>
    <dsp:sp modelId="{5125609D-12D4-4FD1-AF4E-0EE949559069}">
      <dsp:nvSpPr>
        <dsp:cNvPr id="0" name=""/>
        <dsp:cNvSpPr/>
      </dsp:nvSpPr>
      <dsp:spPr>
        <a:xfrm>
          <a:off x="0" y="2552076"/>
          <a:ext cx="4869656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88067-9F58-4172-B8BE-889C8F44BE9B}">
      <dsp:nvSpPr>
        <dsp:cNvPr id="0" name=""/>
        <dsp:cNvSpPr/>
      </dsp:nvSpPr>
      <dsp:spPr>
        <a:xfrm>
          <a:off x="0" y="2552076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600" kern="1200"/>
            <a:t>Željezno doba</a:t>
          </a:r>
          <a:endParaRPr lang="en-US" sz="5600" kern="1200"/>
        </a:p>
      </dsp:txBody>
      <dsp:txXfrm>
        <a:off x="0" y="2552076"/>
        <a:ext cx="4869656" cy="127510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3C2255-A5DB-41B7-814D-AB4C762371FA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69D12-33C3-4D1B-B4E3-936D06BE09D5}">
      <dsp:nvSpPr>
        <dsp:cNvPr id="0" name=""/>
        <dsp:cNvSpPr/>
      </dsp:nvSpPr>
      <dsp:spPr>
        <a:xfrm>
          <a:off x="0" y="0"/>
          <a:ext cx="4869656" cy="1914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800" kern="1200" dirty="0" err="1"/>
            <a:t>Hallstatt</a:t>
          </a:r>
          <a:r>
            <a:rPr lang="hr-HR" sz="3800" kern="1200" dirty="0"/>
            <a:t> u Austriji iz starijeg željeznog doba</a:t>
          </a:r>
          <a:endParaRPr lang="en-US" sz="3800" kern="1200" dirty="0"/>
        </a:p>
      </dsp:txBody>
      <dsp:txXfrm>
        <a:off x="0" y="0"/>
        <a:ext cx="4869656" cy="1914525"/>
      </dsp:txXfrm>
    </dsp:sp>
    <dsp:sp modelId="{44F2610A-605D-471F-9F31-9D41BAACBA05}">
      <dsp:nvSpPr>
        <dsp:cNvPr id="0" name=""/>
        <dsp:cNvSpPr/>
      </dsp:nvSpPr>
      <dsp:spPr>
        <a:xfrm>
          <a:off x="0" y="1914525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F20CD-A33B-421B-95FA-DD6B1BBC1F2F}">
      <dsp:nvSpPr>
        <dsp:cNvPr id="0" name=""/>
        <dsp:cNvSpPr/>
      </dsp:nvSpPr>
      <dsp:spPr>
        <a:xfrm>
          <a:off x="0" y="1914525"/>
          <a:ext cx="4869656" cy="1914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800" kern="1200" dirty="0" err="1"/>
            <a:t>La</a:t>
          </a:r>
          <a:r>
            <a:rPr lang="hr-HR" sz="3800" kern="1200" dirty="0"/>
            <a:t> </a:t>
          </a:r>
          <a:r>
            <a:rPr lang="hr-HR" sz="3800" kern="1200" dirty="0" err="1" smtClean="0"/>
            <a:t>Tèn</a:t>
          </a:r>
          <a:r>
            <a:rPr lang="hr-HR" sz="3800" kern="1200" dirty="0" smtClean="0"/>
            <a:t> </a:t>
          </a:r>
          <a:r>
            <a:rPr lang="hr-HR" sz="3800" kern="1200" dirty="0"/>
            <a:t>u Švicarskoj iz mlađeg željeznog doba</a:t>
          </a:r>
          <a:endParaRPr lang="en-US" sz="3800" kern="1200" dirty="0"/>
        </a:p>
      </dsp:txBody>
      <dsp:txXfrm>
        <a:off x="0" y="1914525"/>
        <a:ext cx="4869656" cy="1914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29.8.2019.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Prva gradska naselja nastala su na području tzv. Plodnog polumjeseca u Aziji.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043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Vučedolka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4650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21759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Bakrena ruda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8160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Brončane sjekire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3688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Komad željezne rude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02362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Zemljovid nalazišta metalnog doba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3062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800" dirty="0"/>
              <a:t>Prva </a:t>
            </a:r>
            <a:r>
              <a:rPr lang="hr-HR" sz="3800"/>
              <a:t>trajna naselja i narodi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Nastavna tema: Prve ljudske zajednice u prapovijesti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9DB7C3-C96B-4502-B407-3CE94955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080" y="647654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 dirty="0"/>
              <a:t>Željezno doba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6D1CC4-4C61-4FA1-892B-5159A7446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69" r="23382" b="2"/>
          <a:stretch/>
        </p:blipFill>
        <p:spPr bwMode="auto">
          <a:xfrm>
            <a:off x="21" y="870324"/>
            <a:ext cx="2888396" cy="42731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8E6C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EF3A3FB-A2A5-4436-9ABC-50ADEDA6A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hr-HR" sz="2800" dirty="0"/>
              <a:t>Svakidašnja uporaba željeza</a:t>
            </a:r>
          </a:p>
          <a:p>
            <a:r>
              <a:rPr lang="hr-HR" sz="2800" dirty="0" smtClean="0"/>
              <a:t>Metoda </a:t>
            </a:r>
            <a:r>
              <a:rPr lang="hr-HR" sz="2800" dirty="0"/>
              <a:t>kaljenja - Kelti</a:t>
            </a:r>
          </a:p>
          <a:p>
            <a:pPr marL="0" indent="0">
              <a:buNone/>
            </a:pP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xmlns="" val="370974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28040E6-598A-46C9-82F8-28584E6C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Nalazišta na tlu Europe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09FF6E0-DE30-45D5-B6FB-C189A072D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8625947"/>
              </p:ext>
            </p:extLst>
          </p:nvPr>
        </p:nvGraphicFramePr>
        <p:xfrm>
          <a:off x="3730208" y="828038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7171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8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E42A94-34DA-48C7-845E-76789DDC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82600"/>
            <a:ext cx="2522980" cy="1197986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KELTI NA TLU HRVATSKE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43D4822-1C33-424A-A6F5-8E7CFD3C9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978533"/>
            <a:ext cx="2522980" cy="2561716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IV. stoljeće pr. Krista</a:t>
            </a:r>
          </a:p>
          <a:p>
            <a:r>
              <a:rPr lang="hr-HR" sz="2400" dirty="0">
                <a:solidFill>
                  <a:schemeClr val="bg1"/>
                </a:solidFill>
              </a:rPr>
              <a:t>Nizinski dijelovi Hrvatske</a:t>
            </a:r>
          </a:p>
          <a:p>
            <a:endParaRPr lang="hr-HR" sz="1500" dirty="0">
              <a:solidFill>
                <a:schemeClr val="bg1"/>
              </a:solidFill>
            </a:endParaRPr>
          </a:p>
        </p:txBody>
      </p:sp>
      <p:pic>
        <p:nvPicPr>
          <p:cNvPr id="5" name="Slika 4" descr="Slika na kojoj se prikazuje trava, stablo, na otvorenom, nebo&#10;&#10;Opis je automatski generiran">
            <a:extLst>
              <a:ext uri="{FF2B5EF4-FFF2-40B4-BE49-F238E27FC236}">
                <a16:creationId xmlns:a16="http://schemas.microsoft.com/office/drawing/2014/main" xmlns="" id="{BCF63366-2BEC-462C-8DDC-CE542B55E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21" r="-2" b="-2"/>
          <a:stretch/>
        </p:blipFill>
        <p:spPr>
          <a:xfrm>
            <a:off x="3520190" y="1248934"/>
            <a:ext cx="5623810" cy="327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263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C14D1CA-5861-4F43-AE92-A47FBEAB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" y="603251"/>
            <a:ext cx="3483387" cy="1197986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hr-HR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ILIRSKI NARODI</a:t>
            </a:r>
            <a:br>
              <a:rPr lang="hr-HR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hr-HR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TLU HRVATSKE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xmlns="" id="{C51212E6-3649-427B-9244-F1D93CB56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978533"/>
            <a:ext cx="2522980" cy="2561716"/>
          </a:xfrm>
        </p:spPr>
        <p:txBody>
          <a:bodyPr>
            <a:normAutofit/>
          </a:bodyPr>
          <a:lstStyle/>
          <a:p>
            <a:r>
              <a:rPr lang="hr-HR" sz="2800" dirty="0" err="1">
                <a:solidFill>
                  <a:schemeClr val="bg1"/>
                </a:solidFill>
              </a:rPr>
              <a:t>Histri</a:t>
            </a:r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dirty="0">
                <a:solidFill>
                  <a:schemeClr val="bg1"/>
                </a:solidFill>
              </a:rPr>
              <a:t>Liburni</a:t>
            </a:r>
          </a:p>
          <a:p>
            <a:r>
              <a:rPr lang="hr-HR" sz="2800" dirty="0">
                <a:solidFill>
                  <a:schemeClr val="bg1"/>
                </a:solidFill>
              </a:rPr>
              <a:t>Delmati</a:t>
            </a:r>
          </a:p>
          <a:p>
            <a:r>
              <a:rPr lang="hr-HR" sz="2800" dirty="0">
                <a:solidFill>
                  <a:schemeClr val="bg1"/>
                </a:solidFill>
              </a:rPr>
              <a:t>Japodi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7" name="Rezervirano mjesto sadržaja 4">
            <a:extLst>
              <a:ext uri="{FF2B5EF4-FFF2-40B4-BE49-F238E27FC236}">
                <a16:creationId xmlns:a16="http://schemas.microsoft.com/office/drawing/2014/main" xmlns="" id="{94C4F2B7-D4F2-4D2A-B641-59EC54D342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53" b="2"/>
          <a:stretch/>
        </p:blipFill>
        <p:spPr>
          <a:xfrm>
            <a:off x="4451744" y="814656"/>
            <a:ext cx="4385307" cy="38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029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4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4D2E8C-EDB4-454D-8626-92D0035F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pPr algn="r"/>
            <a:r>
              <a:rPr lang="hr-HR" sz="3700">
                <a:solidFill>
                  <a:schemeClr val="accent1"/>
                </a:solidFill>
              </a:rPr>
              <a:t>UPAMTIMO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744DEA7-E5B1-4758-94FC-5CD6A054F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208" y="888166"/>
            <a:ext cx="4783327" cy="3697685"/>
          </a:xfrm>
        </p:spPr>
        <p:txBody>
          <a:bodyPr anchor="ctr">
            <a:normAutofit/>
          </a:bodyPr>
          <a:lstStyle/>
          <a:p>
            <a:r>
              <a:rPr lang="hr-HR" sz="1800" dirty="0"/>
              <a:t>Rod</a:t>
            </a:r>
          </a:p>
          <a:p>
            <a:r>
              <a:rPr lang="hr-HR" sz="1800" dirty="0"/>
              <a:t>Bratstvo</a:t>
            </a:r>
          </a:p>
          <a:p>
            <a:r>
              <a:rPr lang="hr-HR" sz="1800" dirty="0"/>
              <a:t>Pleme</a:t>
            </a:r>
          </a:p>
          <a:p>
            <a:r>
              <a:rPr lang="hr-HR" sz="1800" dirty="0"/>
              <a:t>Metalno doba</a:t>
            </a:r>
          </a:p>
          <a:p>
            <a:r>
              <a:rPr lang="hr-HR" sz="1800" dirty="0"/>
              <a:t>Bakreno doba</a:t>
            </a:r>
          </a:p>
          <a:p>
            <a:r>
              <a:rPr lang="hr-HR" sz="1800" dirty="0"/>
              <a:t>Željezno doba</a:t>
            </a:r>
          </a:p>
          <a:p>
            <a:r>
              <a:rPr lang="hr-HR" sz="1800" dirty="0"/>
              <a:t>Vučedolska kultura</a:t>
            </a:r>
          </a:p>
          <a:p>
            <a:r>
              <a:rPr lang="hr-HR" sz="1800" dirty="0"/>
              <a:t>Kelti, metoda kaljenja</a:t>
            </a:r>
          </a:p>
          <a:p>
            <a:r>
              <a:rPr lang="hr-HR" sz="1800" dirty="0" smtClean="0"/>
              <a:t>Ilirski narodi </a:t>
            </a:r>
            <a:r>
              <a:rPr lang="hr-HR" sz="1800" dirty="0"/>
              <a:t>na tlu </a:t>
            </a:r>
            <a:r>
              <a:rPr lang="hr-HR" sz="1800" dirty="0" smtClean="0"/>
              <a:t>Hrvatske – </a:t>
            </a:r>
            <a:r>
              <a:rPr lang="hr-HR" sz="1800" dirty="0" err="1" smtClean="0"/>
              <a:t>Histri</a:t>
            </a:r>
            <a:r>
              <a:rPr lang="hr-HR" sz="1800" dirty="0" smtClean="0"/>
              <a:t>, </a:t>
            </a:r>
            <a:r>
              <a:rPr lang="hr-HR" sz="1800" dirty="0" smtClean="0"/>
              <a:t>Liburni, Japodi, </a:t>
            </a:r>
            <a:r>
              <a:rPr lang="hr-HR" sz="1800" dirty="0" err="1" smtClean="0"/>
              <a:t>Delmati</a:t>
            </a:r>
            <a:endParaRPr lang="hr-HR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3365078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9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53CD88-ECE3-4295-9258-91C70383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3868"/>
            <a:ext cx="7886700" cy="994173"/>
          </a:xfrm>
        </p:spPr>
        <p:txBody>
          <a:bodyPr>
            <a:normAutofit/>
          </a:bodyPr>
          <a:lstStyle/>
          <a:p>
            <a:r>
              <a:rPr lang="hr-HR"/>
              <a:t>PONAVLJANJE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32BEABF-667E-4AC2-9EF0-B4119E66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52" y="1729958"/>
            <a:ext cx="7886700" cy="2903821"/>
          </a:xfrm>
        </p:spPr>
        <p:txBody>
          <a:bodyPr>
            <a:normAutofit/>
          </a:bodyPr>
          <a:lstStyle/>
          <a:p>
            <a:r>
              <a:rPr lang="hr-HR" sz="1800" dirty="0"/>
              <a:t>Kakve zajednice nastaju u mlađemu kamenom dobu?</a:t>
            </a:r>
          </a:p>
          <a:p>
            <a:r>
              <a:rPr lang="hr-HR" sz="1800" dirty="0"/>
              <a:t>Zašto su stvorene takve zajednice?</a:t>
            </a:r>
          </a:p>
          <a:p>
            <a:r>
              <a:rPr lang="hr-HR" sz="1800" dirty="0"/>
              <a:t>Kako se izdvajaju pojedinci unutar tih prvih zajednica?</a:t>
            </a:r>
          </a:p>
          <a:p>
            <a:r>
              <a:rPr lang="hr-HR" sz="1800" dirty="0"/>
              <a:t>Prikažite pomoću umne mape pojedina razdoblja metalnog doba.</a:t>
            </a:r>
          </a:p>
          <a:p>
            <a:r>
              <a:rPr lang="hr-HR" sz="1800" dirty="0"/>
              <a:t>Uz pomoć zemljovida u udžbeniku na stranici 32. pronađi na kojem su današnjem prostoru Hrvatske živjela ilirska plemena.</a:t>
            </a:r>
          </a:p>
        </p:txBody>
      </p:sp>
    </p:spTree>
    <p:extLst>
      <p:ext uri="{BB962C8B-B14F-4D97-AF65-F5344CB8AC3E}">
        <p14:creationId xmlns:p14="http://schemas.microsoft.com/office/powerpoint/2010/main" xmlns="" val="75492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65326" y="0"/>
            <a:ext cx="6213348" cy="51435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88770" y="0"/>
            <a:ext cx="5966460" cy="51435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3F636A5-6EFD-4123-9739-7FE41F4C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723" y="1081453"/>
            <a:ext cx="5310553" cy="298059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Vrijeme velikih promjena</a:t>
            </a:r>
            <a:endParaRPr lang="en-US" sz="41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255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CDAF1C-7A82-4369-9CDD-909B455C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pPr algn="l"/>
            <a:r>
              <a:rPr lang="hr-HR" sz="3000" dirty="0">
                <a:solidFill>
                  <a:srgbClr val="FFFFFF"/>
                </a:solidFill>
              </a:rPr>
              <a:t>Mlađe kameno doba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B511DA0-7BE7-43D2-96F0-D1360E747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2905618"/>
              </p:ext>
            </p:extLst>
          </p:nvPr>
        </p:nvGraphicFramePr>
        <p:xfrm>
          <a:off x="3809697" y="1008422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6999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C316671-D088-4755-BBF1-66C957FF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82" y="1439025"/>
            <a:ext cx="2057400" cy="2057400"/>
          </a:xfrm>
          <a:prstGeom prst="ellipse">
            <a:avLst/>
          </a:prstGeom>
          <a:solidFill>
            <a:srgbClr val="7B7B7B"/>
          </a:solidFill>
          <a:ln w="174625" cmpd="thinThick">
            <a:solidFill>
              <a:srgbClr val="7B7B7B"/>
            </a:solidFill>
          </a:ln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FFFFFF"/>
                </a:solidFill>
              </a:rPr>
              <a:t>Ljudske zajednice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F5681AE-C355-4A71-B656-6A770968A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5334799"/>
              </p:ext>
            </p:extLst>
          </p:nvPr>
        </p:nvGraphicFramePr>
        <p:xfrm>
          <a:off x="3008672" y="1188806"/>
          <a:ext cx="5391150" cy="346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39049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1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6792A45-8518-430C-9E40-7635B3EB0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Promjene u životu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xmlns="" id="{5A05BE3B-7FAA-4601-8CE9-CF6FD908B4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0998527"/>
              </p:ext>
            </p:extLst>
          </p:nvPr>
        </p:nvGraphicFramePr>
        <p:xfrm>
          <a:off x="3790336" y="647654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6001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ED33C98-DB0B-4C34-9255-884BE433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/>
              <a:t>Vučedolska kultura</a:t>
            </a:r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xmlns="" id="{B19DC01F-C7A1-47B0-B397-D412C3CFAC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44" b="53292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E98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A072DBEE-07C1-44D5-84C2-935ABE8C5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hr-HR" sz="2400" dirty="0"/>
              <a:t>III. tisućljeće pr. Krista</a:t>
            </a:r>
          </a:p>
          <a:p>
            <a:r>
              <a:rPr lang="hr-HR" sz="2400" dirty="0"/>
              <a:t>Desna obala Dunava pokraj Vukovara</a:t>
            </a:r>
          </a:p>
          <a:p>
            <a:r>
              <a:rPr lang="hr-HR" sz="2400" dirty="0"/>
              <a:t>Uz Hrvatsku obuhvaćala dijelove Bosne, Srbije, Mađarske, Slovenije, Češke i Austrije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354247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49414F-B49B-460A-AAD4-35321C34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 dirty="0">
                <a:solidFill>
                  <a:srgbClr val="FFFFFF"/>
                </a:solidFill>
              </a:rPr>
              <a:t>Metalno doba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DE59A2B-C201-4323-8A18-44E9EF145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9209121"/>
              </p:ext>
            </p:extLst>
          </p:nvPr>
        </p:nvGraphicFramePr>
        <p:xfrm>
          <a:off x="3757612" y="514350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7319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92F32A-44A6-4827-B0A0-E4177FAF3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/>
              <a:t>Bakreno doba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3CAD659-F5FF-4641-B649-80CBA1799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37" r="29045"/>
          <a:stretch/>
        </p:blipFill>
        <p:spPr bwMode="auto">
          <a:xfrm>
            <a:off x="20" y="10"/>
            <a:ext cx="3476673" cy="51434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7E5A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1B2AE71-7C24-4DDB-9643-DA34DED75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hr-HR" sz="2800" dirty="0"/>
              <a:t>Otkrivanje prvih metala: zlato, srebro, bakar</a:t>
            </a:r>
          </a:p>
          <a:p>
            <a:r>
              <a:rPr lang="hr-HR" sz="2800" dirty="0"/>
              <a:t>IV. stoljeće pr. Krista ustaljena uporaba metala</a:t>
            </a:r>
          </a:p>
          <a:p>
            <a:r>
              <a:rPr lang="hr-HR" sz="2800" dirty="0"/>
              <a:t>Izrada oruđa i oružja </a:t>
            </a:r>
          </a:p>
          <a:p>
            <a:endParaRPr lang="hr-HR" sz="1500" dirty="0"/>
          </a:p>
          <a:p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xmlns="" val="14955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C7E5565-2915-4991-B0B3-6067938A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208" y="587526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 dirty="0"/>
              <a:t>Brončano doba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87FE62F-ECAF-4B9F-B4A8-3D38206DC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6" r="5054" b="2"/>
          <a:stretch/>
        </p:blipFill>
        <p:spPr bwMode="auto">
          <a:xfrm>
            <a:off x="20" y="781370"/>
            <a:ext cx="2948523" cy="43621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C99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F1FB956-A652-4348-ABD6-AC3D232C9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208" y="1970470"/>
            <a:ext cx="4939867" cy="2839064"/>
          </a:xfrm>
        </p:spPr>
        <p:txBody>
          <a:bodyPr>
            <a:normAutofit/>
          </a:bodyPr>
          <a:lstStyle/>
          <a:p>
            <a:r>
              <a:rPr lang="hr-HR" sz="2800" dirty="0"/>
              <a:t>Miješanje bakra i kositra – bronca</a:t>
            </a:r>
          </a:p>
          <a:p>
            <a:r>
              <a:rPr lang="hr-HR" sz="2800" dirty="0"/>
              <a:t>Predmeti jači i dugotrajniji</a:t>
            </a:r>
          </a:p>
          <a:p>
            <a:endParaRPr lang="hr-HR" sz="1500" dirty="0"/>
          </a:p>
          <a:p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xmlns="" val="1891418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287</Words>
  <Application>Microsoft Office PowerPoint</Application>
  <PresentationFormat>On-screen Show (16:9)</PresentationFormat>
  <Paragraphs>75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Prva trajna naselja i narodi</vt:lpstr>
      <vt:lpstr>Vrijeme velikih promjena</vt:lpstr>
      <vt:lpstr>Mlađe kameno doba</vt:lpstr>
      <vt:lpstr>Ljudske zajednice</vt:lpstr>
      <vt:lpstr>Promjene u životu</vt:lpstr>
      <vt:lpstr>Vučedolska kultura</vt:lpstr>
      <vt:lpstr>Metalno doba</vt:lpstr>
      <vt:lpstr>Bakreno doba</vt:lpstr>
      <vt:lpstr>Brončano doba</vt:lpstr>
      <vt:lpstr>Željezno doba</vt:lpstr>
      <vt:lpstr>Nalazišta na tlu Europe</vt:lpstr>
      <vt:lpstr>KELTI NA TLU HRVATSKE</vt:lpstr>
      <vt:lpstr>ILIRSKI NARODI NA TLU HRVATSKE</vt:lpstr>
      <vt:lpstr>UPAMTIMO</vt:lpstr>
      <vt:lpstr>PONAVLJANJE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Prva trajna naselja i narodi</dc:title>
  <dc:creator>IVAN ĆUŽIĆ</dc:creator>
  <cp:lastModifiedBy>dvukelic</cp:lastModifiedBy>
  <cp:revision>2</cp:revision>
  <dcterms:created xsi:type="dcterms:W3CDTF">2019-07-30T11:39:08Z</dcterms:created>
  <dcterms:modified xsi:type="dcterms:W3CDTF">2019-08-29T09:45:30Z</dcterms:modified>
</cp:coreProperties>
</file>